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8" r:id="rId3"/>
    <p:sldId id="257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B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81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07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0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6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006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78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0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31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90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F4D78-704F-ED49-AC8F-7E4DE0CBE681}" type="datetimeFigureOut">
              <a:rPr lang="en-US" smtClean="0"/>
              <a:t>4/02/12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C1138-A44A-494F-B86F-81ADE4F0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3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fuels a market?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interaction of demand and supply!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IPv4 exhaustion has had its impacts on supply.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But can we quantify demand?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655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607"/>
            <a:ext cx="8229600" cy="1143000"/>
          </a:xfrm>
        </p:spPr>
        <p:txBody>
          <a:bodyPr/>
          <a:lstStyle/>
          <a:p>
            <a:r>
              <a:rPr lang="en-US" dirty="0" smtClean="0"/>
              <a:t>IPv4 Demand Estimates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Assuming</a:t>
            </a:r>
            <a:r>
              <a:rPr lang="en-US" dirty="0" smtClean="0"/>
              <a:t> that...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</a:t>
            </a:r>
            <a:r>
              <a:rPr lang="en-US" dirty="0" smtClean="0"/>
              <a:t>p to the start of 2015 IPv6 uptake remains at relatively low levels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That IPv4 address allocations in the period 2005 – 2010 were meeting demand in all regions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That regional demand growth in the next three years will roughly track that of the past three years</a:t>
            </a:r>
          </a:p>
          <a:p>
            <a:pPr marL="0" indent="0">
              <a:buNone/>
            </a:pPr>
            <a:r>
              <a:rPr lang="en-US" dirty="0" smtClean="0"/>
              <a:t>Then it’s possible to project IPv4 supply shortfall over the next three years.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495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77338" y="527007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APNIC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25620" y="546205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RIPE NCC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74011" y="3742351"/>
            <a:ext cx="650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ARIN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7800" y="3870147"/>
            <a:ext cx="3400903" cy="124087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3306" y="5671432"/>
            <a:ext cx="3395397" cy="112800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319350" y="346562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LACNIC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19350" y="530419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AFRINIC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75154" y="143795"/>
            <a:ext cx="3164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 Regional Breakdown:</a:t>
            </a:r>
            <a:endParaRPr lang="en-US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518" y="896339"/>
            <a:ext cx="4146647" cy="249934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5650" y="896339"/>
            <a:ext cx="4148656" cy="249379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2388" y="4065431"/>
            <a:ext cx="4145189" cy="249170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61470" y="2114177"/>
            <a:ext cx="6574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FF0000"/>
                </a:solidFill>
              </a:rPr>
              <a:t>demand</a:t>
            </a: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70251" y="2764198"/>
            <a:ext cx="5584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3366FF"/>
                </a:solidFill>
              </a:rPr>
              <a:t>supply</a:t>
            </a:r>
            <a:endParaRPr lang="en-US" sz="1050" dirty="0">
              <a:solidFill>
                <a:srgbClr val="3366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42145" y="1417934"/>
            <a:ext cx="6562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AABD54"/>
                </a:solidFill>
              </a:rPr>
              <a:t>shortfall</a:t>
            </a:r>
            <a:endParaRPr lang="en-US" sz="1050" dirty="0">
              <a:solidFill>
                <a:srgbClr val="AABD5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35569" y="1439529"/>
            <a:ext cx="6562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AABD54"/>
                </a:solidFill>
              </a:rPr>
              <a:t>shortfall</a:t>
            </a:r>
            <a:endParaRPr lang="en-US" sz="1050" dirty="0">
              <a:solidFill>
                <a:srgbClr val="AABD54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02365" y="2114177"/>
            <a:ext cx="6574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FF0000"/>
                </a:solidFill>
              </a:rPr>
              <a:t>demand</a:t>
            </a: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91199" y="5053237"/>
            <a:ext cx="6574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FF0000"/>
                </a:solidFill>
              </a:rPr>
              <a:t>demand</a:t>
            </a: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912579" y="2633393"/>
            <a:ext cx="5584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3366FF"/>
                </a:solidFill>
              </a:rPr>
              <a:t>supply</a:t>
            </a:r>
            <a:endParaRPr lang="en-US" sz="1050" dirty="0">
              <a:solidFill>
                <a:srgbClr val="3366FF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19173" y="5673522"/>
            <a:ext cx="5584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3366FF"/>
                </a:solidFill>
              </a:rPr>
              <a:t>supply</a:t>
            </a:r>
            <a:endParaRPr lang="en-US" sz="1050" dirty="0">
              <a:solidFill>
                <a:srgbClr val="3366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72443" y="4597088"/>
            <a:ext cx="6562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AABD54"/>
                </a:solidFill>
              </a:rPr>
              <a:t>shortfall</a:t>
            </a:r>
            <a:endParaRPr lang="en-US" sz="1050" dirty="0">
              <a:solidFill>
                <a:srgbClr val="AABD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310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541" y="384615"/>
            <a:ext cx="8333876" cy="508974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7356838" y="3470743"/>
            <a:ext cx="0" cy="117152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50297" y="3910162"/>
            <a:ext cx="73300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300M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5586" y="5529100"/>
            <a:ext cx="7930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2014 these figures project an aggregate demand for 350M addresses, and a</a:t>
            </a:r>
          </a:p>
          <a:p>
            <a:r>
              <a:rPr lang="en-US" dirty="0"/>
              <a:t>s</a:t>
            </a:r>
            <a:r>
              <a:rPr lang="en-US" dirty="0" smtClean="0"/>
              <a:t>upply channel that will deliver 50M addresses, with a shortfall of 300M addresses</a:t>
            </a:r>
          </a:p>
          <a:p>
            <a:r>
              <a:rPr lang="en-US" dirty="0"/>
              <a:t>f</a:t>
            </a:r>
            <a:r>
              <a:rPr lang="en-US" dirty="0" smtClean="0"/>
              <a:t>or the year, and a total shortfall of 788M addresses over 2011 - 2014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75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159</Words>
  <Application>Microsoft Macintosh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What fuels a market?</vt:lpstr>
      <vt:lpstr>IPv4 Demand Estimates</vt:lpstr>
      <vt:lpstr>PowerPoint Presentation</vt:lpstr>
      <vt:lpstr>PowerPoint Presentation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Huston</dc:creator>
  <cp:lastModifiedBy>Geoff Huston</cp:lastModifiedBy>
  <cp:revision>9</cp:revision>
  <dcterms:created xsi:type="dcterms:W3CDTF">2012-02-02T00:53:54Z</dcterms:created>
  <dcterms:modified xsi:type="dcterms:W3CDTF">2012-02-04T03:49:27Z</dcterms:modified>
</cp:coreProperties>
</file>