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1"/>
  </p:notesMasterIdLst>
  <p:sldIdLst>
    <p:sldId id="457" r:id="rId2"/>
    <p:sldId id="416" r:id="rId3"/>
    <p:sldId id="446" r:id="rId4"/>
    <p:sldId id="417" r:id="rId5"/>
    <p:sldId id="419" r:id="rId6"/>
    <p:sldId id="383" r:id="rId7"/>
    <p:sldId id="456" r:id="rId8"/>
    <p:sldId id="458" r:id="rId9"/>
    <p:sldId id="459"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oao Damas" initials="JD" lastIdx="4" clrIdx="0">
    <p:extLst>
      <p:ext uri="{19B8F6BF-5375-455C-9EA6-DF929625EA0E}">
        <p15:presenceInfo xmlns:p15="http://schemas.microsoft.com/office/powerpoint/2012/main" userId="S::joao@apnic.net::ff437f1a-2e10-44d4-93ee-1b7ba3e3516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E14C5E"/>
    <a:srgbClr val="7F3929"/>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332"/>
    <p:restoredTop sz="94737"/>
  </p:normalViewPr>
  <p:slideViewPr>
    <p:cSldViewPr snapToGrid="0" snapToObjects="1">
      <p:cViewPr varScale="1">
        <p:scale>
          <a:sx n="122" d="100"/>
          <a:sy n="122" d="100"/>
        </p:scale>
        <p:origin x="1168" y="200"/>
      </p:cViewPr>
      <p:guideLst/>
    </p:cSldViewPr>
  </p:slideViewPr>
  <p:notesTextViewPr>
    <p:cViewPr>
      <p:scale>
        <a:sx n="1" d="1"/>
        <a:sy n="1" d="1"/>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8D1DC4D-EE44-934C-876F-AAB80317F076}" type="datetimeFigureOut">
              <a:rPr lang="en-AU" smtClean="0"/>
              <a:t>30/3/2022</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E767193-5237-D742-B6EC-D476477BC1C9}" type="slidenum">
              <a:rPr lang="en-AU" smtClean="0"/>
              <a:t>‹#›</a:t>
            </a:fld>
            <a:endParaRPr lang="en-AU"/>
          </a:p>
        </p:txBody>
      </p:sp>
    </p:spTree>
    <p:extLst>
      <p:ext uri="{BB962C8B-B14F-4D97-AF65-F5344CB8AC3E}">
        <p14:creationId xmlns:p14="http://schemas.microsoft.com/office/powerpoint/2010/main" val="880570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58E062-FBCD-CF45-9210-8CA3D27B5FC1}"/>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AU"/>
          </a:p>
        </p:txBody>
      </p:sp>
      <p:sp>
        <p:nvSpPr>
          <p:cNvPr id="3" name="Subtitle 2">
            <a:extLst>
              <a:ext uri="{FF2B5EF4-FFF2-40B4-BE49-F238E27FC236}">
                <a16:creationId xmlns:a16="http://schemas.microsoft.com/office/drawing/2014/main" id="{12546BEC-F9AC-F040-93ED-BF2F4BB9148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AU"/>
          </a:p>
        </p:txBody>
      </p:sp>
      <p:sp>
        <p:nvSpPr>
          <p:cNvPr id="4" name="Date Placeholder 3">
            <a:extLst>
              <a:ext uri="{FF2B5EF4-FFF2-40B4-BE49-F238E27FC236}">
                <a16:creationId xmlns:a16="http://schemas.microsoft.com/office/drawing/2014/main" id="{DB141840-7EB5-1B47-85F4-68B63B662507}"/>
              </a:ext>
            </a:extLst>
          </p:cNvPr>
          <p:cNvSpPr>
            <a:spLocks noGrp="1"/>
          </p:cNvSpPr>
          <p:nvPr>
            <p:ph type="dt" sz="half" idx="10"/>
          </p:nvPr>
        </p:nvSpPr>
        <p:spPr/>
        <p:txBody>
          <a:bodyPr/>
          <a:lstStyle/>
          <a:p>
            <a:fld id="{FFB8583A-DDCB-394D-8DC8-58AC635D702A}" type="datetime1">
              <a:rPr lang="en-AU" smtClean="0"/>
              <a:t>30/3/2022</a:t>
            </a:fld>
            <a:endParaRPr lang="en-AU"/>
          </a:p>
        </p:txBody>
      </p:sp>
      <p:sp>
        <p:nvSpPr>
          <p:cNvPr id="5" name="Footer Placeholder 4">
            <a:extLst>
              <a:ext uri="{FF2B5EF4-FFF2-40B4-BE49-F238E27FC236}">
                <a16:creationId xmlns:a16="http://schemas.microsoft.com/office/drawing/2014/main" id="{987EEB69-58D6-004D-A549-BBF0C9CCA874}"/>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AE1ED525-8EE4-A242-B53F-AECF1B207DAA}"/>
              </a:ext>
            </a:extLst>
          </p:cNvPr>
          <p:cNvSpPr>
            <a:spLocks noGrp="1"/>
          </p:cNvSpPr>
          <p:nvPr>
            <p:ph type="sldNum" sz="quarter" idx="12"/>
          </p:nvPr>
        </p:nvSpPr>
        <p:spPr/>
        <p:txBody>
          <a:bodyPr/>
          <a:lstStyle/>
          <a:p>
            <a:fld id="{652E326F-2974-0E46-BE41-4A2DFAACED48}" type="slidenum">
              <a:rPr lang="en-AU" smtClean="0"/>
              <a:t>‹#›</a:t>
            </a:fld>
            <a:endParaRPr lang="en-AU" dirty="0"/>
          </a:p>
        </p:txBody>
      </p:sp>
    </p:spTree>
    <p:extLst>
      <p:ext uri="{BB962C8B-B14F-4D97-AF65-F5344CB8AC3E}">
        <p14:creationId xmlns:p14="http://schemas.microsoft.com/office/powerpoint/2010/main" val="24457476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2F75CB-5DC8-9F48-9A35-597D1E179002}"/>
              </a:ext>
            </a:extLst>
          </p:cNvPr>
          <p:cNvSpPr>
            <a:spLocks noGrp="1"/>
          </p:cNvSpPr>
          <p:nvPr>
            <p:ph type="title"/>
          </p:nvPr>
        </p:nvSpPr>
        <p:spPr/>
        <p:txBody>
          <a:bodyPr/>
          <a:lstStyle/>
          <a:p>
            <a:r>
              <a:rPr lang="en-GB"/>
              <a:t>Click to edit Master title style</a:t>
            </a:r>
            <a:endParaRPr lang="en-AU"/>
          </a:p>
        </p:txBody>
      </p:sp>
      <p:sp>
        <p:nvSpPr>
          <p:cNvPr id="3" name="Vertical Text Placeholder 2">
            <a:extLst>
              <a:ext uri="{FF2B5EF4-FFF2-40B4-BE49-F238E27FC236}">
                <a16:creationId xmlns:a16="http://schemas.microsoft.com/office/drawing/2014/main" id="{BFD187EF-86DF-3B40-A8E8-17F177A71392}"/>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Date Placeholder 3">
            <a:extLst>
              <a:ext uri="{FF2B5EF4-FFF2-40B4-BE49-F238E27FC236}">
                <a16:creationId xmlns:a16="http://schemas.microsoft.com/office/drawing/2014/main" id="{A0B5CC07-05A6-9A45-8B62-87CB00CD7266}"/>
              </a:ext>
            </a:extLst>
          </p:cNvPr>
          <p:cNvSpPr>
            <a:spLocks noGrp="1"/>
          </p:cNvSpPr>
          <p:nvPr>
            <p:ph type="dt" sz="half" idx="10"/>
          </p:nvPr>
        </p:nvSpPr>
        <p:spPr/>
        <p:txBody>
          <a:bodyPr/>
          <a:lstStyle/>
          <a:p>
            <a:fld id="{296E54B1-33C2-EB4A-8067-34A8CC5FD45E}" type="datetime1">
              <a:rPr lang="en-AU" smtClean="0"/>
              <a:t>30/3/2022</a:t>
            </a:fld>
            <a:endParaRPr lang="en-AU"/>
          </a:p>
        </p:txBody>
      </p:sp>
      <p:sp>
        <p:nvSpPr>
          <p:cNvPr id="5" name="Footer Placeholder 4">
            <a:extLst>
              <a:ext uri="{FF2B5EF4-FFF2-40B4-BE49-F238E27FC236}">
                <a16:creationId xmlns:a16="http://schemas.microsoft.com/office/drawing/2014/main" id="{D8462655-2300-1D4F-96CA-A36DB2695C45}"/>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43040386-FDE8-3447-BBF0-15359EFD8C26}"/>
              </a:ext>
            </a:extLst>
          </p:cNvPr>
          <p:cNvSpPr>
            <a:spLocks noGrp="1"/>
          </p:cNvSpPr>
          <p:nvPr>
            <p:ph type="sldNum" sz="quarter" idx="12"/>
          </p:nvPr>
        </p:nvSpPr>
        <p:spPr/>
        <p:txBody>
          <a:bodyPr/>
          <a:lstStyle/>
          <a:p>
            <a:fld id="{652E326F-2974-0E46-BE41-4A2DFAACED48}" type="slidenum">
              <a:rPr lang="en-AU" smtClean="0"/>
              <a:t>‹#›</a:t>
            </a:fld>
            <a:endParaRPr lang="en-AU"/>
          </a:p>
        </p:txBody>
      </p:sp>
    </p:spTree>
    <p:extLst>
      <p:ext uri="{BB962C8B-B14F-4D97-AF65-F5344CB8AC3E}">
        <p14:creationId xmlns:p14="http://schemas.microsoft.com/office/powerpoint/2010/main" val="38505318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CF10C2E-5B52-614F-8821-AC8920014D1C}"/>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AU"/>
          </a:p>
        </p:txBody>
      </p:sp>
      <p:sp>
        <p:nvSpPr>
          <p:cNvPr id="3" name="Vertical Text Placeholder 2">
            <a:extLst>
              <a:ext uri="{FF2B5EF4-FFF2-40B4-BE49-F238E27FC236}">
                <a16:creationId xmlns:a16="http://schemas.microsoft.com/office/drawing/2014/main" id="{DF87302C-A092-AD43-B1AE-76607EA38296}"/>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Date Placeholder 3">
            <a:extLst>
              <a:ext uri="{FF2B5EF4-FFF2-40B4-BE49-F238E27FC236}">
                <a16:creationId xmlns:a16="http://schemas.microsoft.com/office/drawing/2014/main" id="{BF4B61AB-A506-7A4E-8B85-6016AA235CF6}"/>
              </a:ext>
            </a:extLst>
          </p:cNvPr>
          <p:cNvSpPr>
            <a:spLocks noGrp="1"/>
          </p:cNvSpPr>
          <p:nvPr>
            <p:ph type="dt" sz="half" idx="10"/>
          </p:nvPr>
        </p:nvSpPr>
        <p:spPr/>
        <p:txBody>
          <a:bodyPr/>
          <a:lstStyle/>
          <a:p>
            <a:fld id="{B9EA5931-6118-8845-B3E6-19D338490EB6}" type="datetime1">
              <a:rPr lang="en-AU" smtClean="0"/>
              <a:t>30/3/2022</a:t>
            </a:fld>
            <a:endParaRPr lang="en-AU"/>
          </a:p>
        </p:txBody>
      </p:sp>
      <p:sp>
        <p:nvSpPr>
          <p:cNvPr id="5" name="Footer Placeholder 4">
            <a:extLst>
              <a:ext uri="{FF2B5EF4-FFF2-40B4-BE49-F238E27FC236}">
                <a16:creationId xmlns:a16="http://schemas.microsoft.com/office/drawing/2014/main" id="{ECB55E81-79B8-6E49-A004-0220E21520A0}"/>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AF8B67F4-D592-B347-AC3F-37B6B219A238}"/>
              </a:ext>
            </a:extLst>
          </p:cNvPr>
          <p:cNvSpPr>
            <a:spLocks noGrp="1"/>
          </p:cNvSpPr>
          <p:nvPr>
            <p:ph type="sldNum" sz="quarter" idx="12"/>
          </p:nvPr>
        </p:nvSpPr>
        <p:spPr/>
        <p:txBody>
          <a:bodyPr/>
          <a:lstStyle/>
          <a:p>
            <a:fld id="{652E326F-2974-0E46-BE41-4A2DFAACED48}" type="slidenum">
              <a:rPr lang="en-AU" smtClean="0"/>
              <a:t>‹#›</a:t>
            </a:fld>
            <a:endParaRPr lang="en-AU"/>
          </a:p>
        </p:txBody>
      </p:sp>
    </p:spTree>
    <p:extLst>
      <p:ext uri="{BB962C8B-B14F-4D97-AF65-F5344CB8AC3E}">
        <p14:creationId xmlns:p14="http://schemas.microsoft.com/office/powerpoint/2010/main" val="10986795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048D87-46A1-3B42-816B-85003A96352F}"/>
              </a:ext>
            </a:extLst>
          </p:cNvPr>
          <p:cNvSpPr>
            <a:spLocks noGrp="1"/>
          </p:cNvSpPr>
          <p:nvPr>
            <p:ph type="title"/>
          </p:nvPr>
        </p:nvSpPr>
        <p:spPr/>
        <p:txBody>
          <a:bodyPr/>
          <a:lstStyle>
            <a:lvl1pPr>
              <a:defRPr baseline="0">
                <a:solidFill>
                  <a:schemeClr val="accent4">
                    <a:lumMod val="50000"/>
                  </a:schemeClr>
                </a:solidFill>
                <a:latin typeface="Powderfinger Type" panose="02020709070000000403" pitchFamily="49" charset="77"/>
              </a:defRPr>
            </a:lvl1pPr>
          </a:lstStyle>
          <a:p>
            <a:r>
              <a:rPr lang="en-GB" dirty="0"/>
              <a:t>Click to edit Master title style</a:t>
            </a:r>
            <a:endParaRPr lang="en-AU" dirty="0"/>
          </a:p>
        </p:txBody>
      </p:sp>
      <p:sp>
        <p:nvSpPr>
          <p:cNvPr id="3" name="Content Placeholder 2">
            <a:extLst>
              <a:ext uri="{FF2B5EF4-FFF2-40B4-BE49-F238E27FC236}">
                <a16:creationId xmlns:a16="http://schemas.microsoft.com/office/drawing/2014/main" id="{EFF9FAEA-5CA0-AF4B-91EC-62DFFEC3D03F}"/>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Date Placeholder 3">
            <a:extLst>
              <a:ext uri="{FF2B5EF4-FFF2-40B4-BE49-F238E27FC236}">
                <a16:creationId xmlns:a16="http://schemas.microsoft.com/office/drawing/2014/main" id="{9CEEF80D-6D90-D844-B095-39D71A3C6C8E}"/>
              </a:ext>
            </a:extLst>
          </p:cNvPr>
          <p:cNvSpPr>
            <a:spLocks noGrp="1"/>
          </p:cNvSpPr>
          <p:nvPr>
            <p:ph type="dt" sz="half" idx="10"/>
          </p:nvPr>
        </p:nvSpPr>
        <p:spPr/>
        <p:txBody>
          <a:bodyPr/>
          <a:lstStyle/>
          <a:p>
            <a:fld id="{92C4CF23-3AF8-194E-80CE-7C5D7BCF857A}" type="datetime1">
              <a:rPr lang="en-AU" smtClean="0"/>
              <a:t>30/3/2022</a:t>
            </a:fld>
            <a:endParaRPr lang="en-AU"/>
          </a:p>
        </p:txBody>
      </p:sp>
      <p:sp>
        <p:nvSpPr>
          <p:cNvPr id="5" name="Footer Placeholder 4">
            <a:extLst>
              <a:ext uri="{FF2B5EF4-FFF2-40B4-BE49-F238E27FC236}">
                <a16:creationId xmlns:a16="http://schemas.microsoft.com/office/drawing/2014/main" id="{4587A117-56A8-A740-B5DC-881BF6F17447}"/>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94C083C3-1613-0C42-BE6E-1D5AAE63E8C2}"/>
              </a:ext>
            </a:extLst>
          </p:cNvPr>
          <p:cNvSpPr>
            <a:spLocks noGrp="1"/>
          </p:cNvSpPr>
          <p:nvPr>
            <p:ph type="sldNum" sz="quarter" idx="12"/>
          </p:nvPr>
        </p:nvSpPr>
        <p:spPr/>
        <p:txBody>
          <a:bodyPr/>
          <a:lstStyle/>
          <a:p>
            <a:fld id="{652E326F-2974-0E46-BE41-4A2DFAACED48}" type="slidenum">
              <a:rPr lang="en-AU" smtClean="0"/>
              <a:t>‹#›</a:t>
            </a:fld>
            <a:endParaRPr lang="en-AU"/>
          </a:p>
        </p:txBody>
      </p:sp>
    </p:spTree>
    <p:extLst>
      <p:ext uri="{BB962C8B-B14F-4D97-AF65-F5344CB8AC3E}">
        <p14:creationId xmlns:p14="http://schemas.microsoft.com/office/powerpoint/2010/main" val="8936370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E10820-34C6-9248-AF8A-0C733DE45A2A}"/>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AU"/>
          </a:p>
        </p:txBody>
      </p:sp>
      <p:sp>
        <p:nvSpPr>
          <p:cNvPr id="3" name="Text Placeholder 2">
            <a:extLst>
              <a:ext uri="{FF2B5EF4-FFF2-40B4-BE49-F238E27FC236}">
                <a16:creationId xmlns:a16="http://schemas.microsoft.com/office/drawing/2014/main" id="{F8CE1159-116C-C447-972E-E19D51BCFD8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30ED4801-083B-2B4A-BF42-DA27F8A5A7D7}"/>
              </a:ext>
            </a:extLst>
          </p:cNvPr>
          <p:cNvSpPr>
            <a:spLocks noGrp="1"/>
          </p:cNvSpPr>
          <p:nvPr>
            <p:ph type="dt" sz="half" idx="10"/>
          </p:nvPr>
        </p:nvSpPr>
        <p:spPr/>
        <p:txBody>
          <a:bodyPr/>
          <a:lstStyle/>
          <a:p>
            <a:fld id="{645E24A0-3D36-4241-85D1-F7209717FC07}" type="datetime1">
              <a:rPr lang="en-AU" smtClean="0"/>
              <a:t>30/3/2022</a:t>
            </a:fld>
            <a:endParaRPr lang="en-AU"/>
          </a:p>
        </p:txBody>
      </p:sp>
      <p:sp>
        <p:nvSpPr>
          <p:cNvPr id="5" name="Footer Placeholder 4">
            <a:extLst>
              <a:ext uri="{FF2B5EF4-FFF2-40B4-BE49-F238E27FC236}">
                <a16:creationId xmlns:a16="http://schemas.microsoft.com/office/drawing/2014/main" id="{39C060E7-031A-9143-82D9-3A548D2A7EEF}"/>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22406B2B-8315-014C-A623-DFF043F70E80}"/>
              </a:ext>
            </a:extLst>
          </p:cNvPr>
          <p:cNvSpPr>
            <a:spLocks noGrp="1"/>
          </p:cNvSpPr>
          <p:nvPr>
            <p:ph type="sldNum" sz="quarter" idx="12"/>
          </p:nvPr>
        </p:nvSpPr>
        <p:spPr/>
        <p:txBody>
          <a:bodyPr/>
          <a:lstStyle/>
          <a:p>
            <a:fld id="{652E326F-2974-0E46-BE41-4A2DFAACED48}" type="slidenum">
              <a:rPr lang="en-AU" smtClean="0"/>
              <a:t>‹#›</a:t>
            </a:fld>
            <a:endParaRPr lang="en-AU"/>
          </a:p>
        </p:txBody>
      </p:sp>
    </p:spTree>
    <p:extLst>
      <p:ext uri="{BB962C8B-B14F-4D97-AF65-F5344CB8AC3E}">
        <p14:creationId xmlns:p14="http://schemas.microsoft.com/office/powerpoint/2010/main" val="6762061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37B373-E990-774F-A8D7-C7A962CF4289}"/>
              </a:ext>
            </a:extLst>
          </p:cNvPr>
          <p:cNvSpPr>
            <a:spLocks noGrp="1"/>
          </p:cNvSpPr>
          <p:nvPr>
            <p:ph type="title"/>
          </p:nvPr>
        </p:nvSpPr>
        <p:spPr/>
        <p:txBody>
          <a:bodyPr/>
          <a:lstStyle/>
          <a:p>
            <a:r>
              <a:rPr lang="en-GB"/>
              <a:t>Click to edit Master title style</a:t>
            </a:r>
            <a:endParaRPr lang="en-AU"/>
          </a:p>
        </p:txBody>
      </p:sp>
      <p:sp>
        <p:nvSpPr>
          <p:cNvPr id="3" name="Content Placeholder 2">
            <a:extLst>
              <a:ext uri="{FF2B5EF4-FFF2-40B4-BE49-F238E27FC236}">
                <a16:creationId xmlns:a16="http://schemas.microsoft.com/office/drawing/2014/main" id="{D6CE920B-181E-0340-8F3C-865E7A519005}"/>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Content Placeholder 3">
            <a:extLst>
              <a:ext uri="{FF2B5EF4-FFF2-40B4-BE49-F238E27FC236}">
                <a16:creationId xmlns:a16="http://schemas.microsoft.com/office/drawing/2014/main" id="{441430DC-51FA-5544-B6BA-13E354CDC513}"/>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5" name="Date Placeholder 4">
            <a:extLst>
              <a:ext uri="{FF2B5EF4-FFF2-40B4-BE49-F238E27FC236}">
                <a16:creationId xmlns:a16="http://schemas.microsoft.com/office/drawing/2014/main" id="{68B5D31F-61AE-0443-9DA5-112A6A9E9DB3}"/>
              </a:ext>
            </a:extLst>
          </p:cNvPr>
          <p:cNvSpPr>
            <a:spLocks noGrp="1"/>
          </p:cNvSpPr>
          <p:nvPr>
            <p:ph type="dt" sz="half" idx="10"/>
          </p:nvPr>
        </p:nvSpPr>
        <p:spPr/>
        <p:txBody>
          <a:bodyPr/>
          <a:lstStyle/>
          <a:p>
            <a:fld id="{841B8F35-0AA0-3442-AEA2-26E05C092996}" type="datetime1">
              <a:rPr lang="en-AU" smtClean="0"/>
              <a:t>30/3/2022</a:t>
            </a:fld>
            <a:endParaRPr lang="en-AU"/>
          </a:p>
        </p:txBody>
      </p:sp>
      <p:sp>
        <p:nvSpPr>
          <p:cNvPr id="6" name="Footer Placeholder 5">
            <a:extLst>
              <a:ext uri="{FF2B5EF4-FFF2-40B4-BE49-F238E27FC236}">
                <a16:creationId xmlns:a16="http://schemas.microsoft.com/office/drawing/2014/main" id="{2821146B-5D99-C848-92EA-96E7943C00FD}"/>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CDE962EB-70DF-F445-93D3-C52F2E5B7015}"/>
              </a:ext>
            </a:extLst>
          </p:cNvPr>
          <p:cNvSpPr>
            <a:spLocks noGrp="1"/>
          </p:cNvSpPr>
          <p:nvPr>
            <p:ph type="sldNum" sz="quarter" idx="12"/>
          </p:nvPr>
        </p:nvSpPr>
        <p:spPr/>
        <p:txBody>
          <a:bodyPr/>
          <a:lstStyle/>
          <a:p>
            <a:fld id="{652E326F-2974-0E46-BE41-4A2DFAACED48}" type="slidenum">
              <a:rPr lang="en-AU" smtClean="0"/>
              <a:t>‹#›</a:t>
            </a:fld>
            <a:endParaRPr lang="en-AU"/>
          </a:p>
        </p:txBody>
      </p:sp>
    </p:spTree>
    <p:extLst>
      <p:ext uri="{BB962C8B-B14F-4D97-AF65-F5344CB8AC3E}">
        <p14:creationId xmlns:p14="http://schemas.microsoft.com/office/powerpoint/2010/main" val="3313495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1DDDFD-2E69-7448-A5B3-2268F04C3ED2}"/>
              </a:ext>
            </a:extLst>
          </p:cNvPr>
          <p:cNvSpPr>
            <a:spLocks noGrp="1"/>
          </p:cNvSpPr>
          <p:nvPr>
            <p:ph type="title"/>
          </p:nvPr>
        </p:nvSpPr>
        <p:spPr>
          <a:xfrm>
            <a:off x="839788" y="365125"/>
            <a:ext cx="10515600" cy="1325563"/>
          </a:xfrm>
        </p:spPr>
        <p:txBody>
          <a:bodyPr/>
          <a:lstStyle/>
          <a:p>
            <a:r>
              <a:rPr lang="en-GB"/>
              <a:t>Click to edit Master title style</a:t>
            </a:r>
            <a:endParaRPr lang="en-AU"/>
          </a:p>
        </p:txBody>
      </p:sp>
      <p:sp>
        <p:nvSpPr>
          <p:cNvPr id="3" name="Text Placeholder 2">
            <a:extLst>
              <a:ext uri="{FF2B5EF4-FFF2-40B4-BE49-F238E27FC236}">
                <a16:creationId xmlns:a16="http://schemas.microsoft.com/office/drawing/2014/main" id="{BCABDD01-C0E7-C242-A782-1EDB60FCAF9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1D9D7078-7567-924E-A526-C30BA7538B44}"/>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5" name="Text Placeholder 4">
            <a:extLst>
              <a:ext uri="{FF2B5EF4-FFF2-40B4-BE49-F238E27FC236}">
                <a16:creationId xmlns:a16="http://schemas.microsoft.com/office/drawing/2014/main" id="{0195F9CC-ADFE-7B4E-A742-2ECFD10E03A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17E33790-1FB6-9A49-B5B1-F9FFF46DA0AF}"/>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7" name="Date Placeholder 6">
            <a:extLst>
              <a:ext uri="{FF2B5EF4-FFF2-40B4-BE49-F238E27FC236}">
                <a16:creationId xmlns:a16="http://schemas.microsoft.com/office/drawing/2014/main" id="{8CFC484E-EDF2-8D4B-BAB4-1067857530B4}"/>
              </a:ext>
            </a:extLst>
          </p:cNvPr>
          <p:cNvSpPr>
            <a:spLocks noGrp="1"/>
          </p:cNvSpPr>
          <p:nvPr>
            <p:ph type="dt" sz="half" idx="10"/>
          </p:nvPr>
        </p:nvSpPr>
        <p:spPr/>
        <p:txBody>
          <a:bodyPr/>
          <a:lstStyle/>
          <a:p>
            <a:fld id="{02BC8B5C-7371-6B46-B3E4-E761ECF581B8}" type="datetime1">
              <a:rPr lang="en-AU" smtClean="0"/>
              <a:t>30/3/2022</a:t>
            </a:fld>
            <a:endParaRPr lang="en-AU"/>
          </a:p>
        </p:txBody>
      </p:sp>
      <p:sp>
        <p:nvSpPr>
          <p:cNvPr id="8" name="Footer Placeholder 7">
            <a:extLst>
              <a:ext uri="{FF2B5EF4-FFF2-40B4-BE49-F238E27FC236}">
                <a16:creationId xmlns:a16="http://schemas.microsoft.com/office/drawing/2014/main" id="{10FCD24A-9FF5-714B-9B3D-BBB6BAE1AED7}"/>
              </a:ext>
            </a:extLst>
          </p:cNvPr>
          <p:cNvSpPr>
            <a:spLocks noGrp="1"/>
          </p:cNvSpPr>
          <p:nvPr>
            <p:ph type="ftr" sz="quarter" idx="11"/>
          </p:nvPr>
        </p:nvSpPr>
        <p:spPr/>
        <p:txBody>
          <a:bodyPr/>
          <a:lstStyle/>
          <a:p>
            <a:endParaRPr lang="en-AU"/>
          </a:p>
        </p:txBody>
      </p:sp>
      <p:sp>
        <p:nvSpPr>
          <p:cNvPr id="9" name="Slide Number Placeholder 8">
            <a:extLst>
              <a:ext uri="{FF2B5EF4-FFF2-40B4-BE49-F238E27FC236}">
                <a16:creationId xmlns:a16="http://schemas.microsoft.com/office/drawing/2014/main" id="{7B13514B-ACC3-3144-90A8-B40709A95374}"/>
              </a:ext>
            </a:extLst>
          </p:cNvPr>
          <p:cNvSpPr>
            <a:spLocks noGrp="1"/>
          </p:cNvSpPr>
          <p:nvPr>
            <p:ph type="sldNum" sz="quarter" idx="12"/>
          </p:nvPr>
        </p:nvSpPr>
        <p:spPr/>
        <p:txBody>
          <a:bodyPr/>
          <a:lstStyle/>
          <a:p>
            <a:fld id="{652E326F-2974-0E46-BE41-4A2DFAACED48}" type="slidenum">
              <a:rPr lang="en-AU" smtClean="0"/>
              <a:t>‹#›</a:t>
            </a:fld>
            <a:endParaRPr lang="en-AU"/>
          </a:p>
        </p:txBody>
      </p:sp>
    </p:spTree>
    <p:extLst>
      <p:ext uri="{BB962C8B-B14F-4D97-AF65-F5344CB8AC3E}">
        <p14:creationId xmlns:p14="http://schemas.microsoft.com/office/powerpoint/2010/main" val="23061765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0036BE-634E-0949-BDA3-AB8673E688DE}"/>
              </a:ext>
            </a:extLst>
          </p:cNvPr>
          <p:cNvSpPr>
            <a:spLocks noGrp="1"/>
          </p:cNvSpPr>
          <p:nvPr>
            <p:ph type="title"/>
          </p:nvPr>
        </p:nvSpPr>
        <p:spPr/>
        <p:txBody>
          <a:bodyPr/>
          <a:lstStyle/>
          <a:p>
            <a:r>
              <a:rPr lang="en-GB"/>
              <a:t>Click to edit Master title style</a:t>
            </a:r>
            <a:endParaRPr lang="en-AU"/>
          </a:p>
        </p:txBody>
      </p:sp>
      <p:sp>
        <p:nvSpPr>
          <p:cNvPr id="3" name="Date Placeholder 2">
            <a:extLst>
              <a:ext uri="{FF2B5EF4-FFF2-40B4-BE49-F238E27FC236}">
                <a16:creationId xmlns:a16="http://schemas.microsoft.com/office/drawing/2014/main" id="{63FDC11B-1470-E941-9BE5-11FF85B7ED48}"/>
              </a:ext>
            </a:extLst>
          </p:cNvPr>
          <p:cNvSpPr>
            <a:spLocks noGrp="1"/>
          </p:cNvSpPr>
          <p:nvPr>
            <p:ph type="dt" sz="half" idx="10"/>
          </p:nvPr>
        </p:nvSpPr>
        <p:spPr/>
        <p:txBody>
          <a:bodyPr/>
          <a:lstStyle/>
          <a:p>
            <a:fld id="{0BC37B43-57B2-B44D-9065-2324536E2DCC}" type="datetime1">
              <a:rPr lang="en-AU" smtClean="0"/>
              <a:t>30/3/2022</a:t>
            </a:fld>
            <a:endParaRPr lang="en-AU"/>
          </a:p>
        </p:txBody>
      </p:sp>
      <p:sp>
        <p:nvSpPr>
          <p:cNvPr id="4" name="Footer Placeholder 3">
            <a:extLst>
              <a:ext uri="{FF2B5EF4-FFF2-40B4-BE49-F238E27FC236}">
                <a16:creationId xmlns:a16="http://schemas.microsoft.com/office/drawing/2014/main" id="{64FA3664-761B-2D4D-AE58-931F4BE3431D}"/>
              </a:ext>
            </a:extLst>
          </p:cNvPr>
          <p:cNvSpPr>
            <a:spLocks noGrp="1"/>
          </p:cNvSpPr>
          <p:nvPr>
            <p:ph type="ftr" sz="quarter" idx="11"/>
          </p:nvPr>
        </p:nvSpPr>
        <p:spPr/>
        <p:txBody>
          <a:bodyPr/>
          <a:lstStyle/>
          <a:p>
            <a:endParaRPr lang="en-AU"/>
          </a:p>
        </p:txBody>
      </p:sp>
      <p:sp>
        <p:nvSpPr>
          <p:cNvPr id="5" name="Slide Number Placeholder 4">
            <a:extLst>
              <a:ext uri="{FF2B5EF4-FFF2-40B4-BE49-F238E27FC236}">
                <a16:creationId xmlns:a16="http://schemas.microsoft.com/office/drawing/2014/main" id="{11A54FB8-96A7-334C-8181-A4F0C1EC5463}"/>
              </a:ext>
            </a:extLst>
          </p:cNvPr>
          <p:cNvSpPr>
            <a:spLocks noGrp="1"/>
          </p:cNvSpPr>
          <p:nvPr>
            <p:ph type="sldNum" sz="quarter" idx="12"/>
          </p:nvPr>
        </p:nvSpPr>
        <p:spPr/>
        <p:txBody>
          <a:bodyPr/>
          <a:lstStyle/>
          <a:p>
            <a:fld id="{652E326F-2974-0E46-BE41-4A2DFAACED48}" type="slidenum">
              <a:rPr lang="en-AU" smtClean="0"/>
              <a:t>‹#›</a:t>
            </a:fld>
            <a:endParaRPr lang="en-AU"/>
          </a:p>
        </p:txBody>
      </p:sp>
    </p:spTree>
    <p:extLst>
      <p:ext uri="{BB962C8B-B14F-4D97-AF65-F5344CB8AC3E}">
        <p14:creationId xmlns:p14="http://schemas.microsoft.com/office/powerpoint/2010/main" val="32354099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1164870-AFDE-7040-94F4-B024A843A094}"/>
              </a:ext>
            </a:extLst>
          </p:cNvPr>
          <p:cNvSpPr>
            <a:spLocks noGrp="1"/>
          </p:cNvSpPr>
          <p:nvPr>
            <p:ph type="dt" sz="half" idx="10"/>
          </p:nvPr>
        </p:nvSpPr>
        <p:spPr/>
        <p:txBody>
          <a:bodyPr/>
          <a:lstStyle/>
          <a:p>
            <a:fld id="{17BAA92A-3172-0647-8A9B-7E63BC2EE2E4}" type="datetime1">
              <a:rPr lang="en-AU" smtClean="0"/>
              <a:t>30/3/2022</a:t>
            </a:fld>
            <a:endParaRPr lang="en-AU"/>
          </a:p>
        </p:txBody>
      </p:sp>
      <p:sp>
        <p:nvSpPr>
          <p:cNvPr id="3" name="Footer Placeholder 2">
            <a:extLst>
              <a:ext uri="{FF2B5EF4-FFF2-40B4-BE49-F238E27FC236}">
                <a16:creationId xmlns:a16="http://schemas.microsoft.com/office/drawing/2014/main" id="{A399829B-CF06-264D-BCB9-2CCF63604D82}"/>
              </a:ext>
            </a:extLst>
          </p:cNvPr>
          <p:cNvSpPr>
            <a:spLocks noGrp="1"/>
          </p:cNvSpPr>
          <p:nvPr>
            <p:ph type="ftr" sz="quarter" idx="11"/>
          </p:nvPr>
        </p:nvSpPr>
        <p:spPr/>
        <p:txBody>
          <a:bodyPr/>
          <a:lstStyle/>
          <a:p>
            <a:endParaRPr lang="en-AU"/>
          </a:p>
        </p:txBody>
      </p:sp>
      <p:sp>
        <p:nvSpPr>
          <p:cNvPr id="4" name="Slide Number Placeholder 3">
            <a:extLst>
              <a:ext uri="{FF2B5EF4-FFF2-40B4-BE49-F238E27FC236}">
                <a16:creationId xmlns:a16="http://schemas.microsoft.com/office/drawing/2014/main" id="{1FAC6723-C10A-4947-BE81-CDFED2B92E3E}"/>
              </a:ext>
            </a:extLst>
          </p:cNvPr>
          <p:cNvSpPr>
            <a:spLocks noGrp="1"/>
          </p:cNvSpPr>
          <p:nvPr>
            <p:ph type="sldNum" sz="quarter" idx="12"/>
          </p:nvPr>
        </p:nvSpPr>
        <p:spPr/>
        <p:txBody>
          <a:bodyPr/>
          <a:lstStyle/>
          <a:p>
            <a:fld id="{652E326F-2974-0E46-BE41-4A2DFAACED48}" type="slidenum">
              <a:rPr lang="en-AU" smtClean="0"/>
              <a:t>‹#›</a:t>
            </a:fld>
            <a:endParaRPr lang="en-AU"/>
          </a:p>
        </p:txBody>
      </p:sp>
    </p:spTree>
    <p:extLst>
      <p:ext uri="{BB962C8B-B14F-4D97-AF65-F5344CB8AC3E}">
        <p14:creationId xmlns:p14="http://schemas.microsoft.com/office/powerpoint/2010/main" val="12635683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542BAE-9A7B-6E47-869C-232F99FFDAE8}"/>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AU"/>
          </a:p>
        </p:txBody>
      </p:sp>
      <p:sp>
        <p:nvSpPr>
          <p:cNvPr id="3" name="Content Placeholder 2">
            <a:extLst>
              <a:ext uri="{FF2B5EF4-FFF2-40B4-BE49-F238E27FC236}">
                <a16:creationId xmlns:a16="http://schemas.microsoft.com/office/drawing/2014/main" id="{4F2C2A00-D9DB-F94C-80C7-9370E6B7E49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Text Placeholder 3">
            <a:extLst>
              <a:ext uri="{FF2B5EF4-FFF2-40B4-BE49-F238E27FC236}">
                <a16:creationId xmlns:a16="http://schemas.microsoft.com/office/drawing/2014/main" id="{C4222BEE-B459-024A-A826-015D891AD6E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CD807B53-31C1-D24E-8609-FDFC3DB98DBC}"/>
              </a:ext>
            </a:extLst>
          </p:cNvPr>
          <p:cNvSpPr>
            <a:spLocks noGrp="1"/>
          </p:cNvSpPr>
          <p:nvPr>
            <p:ph type="dt" sz="half" idx="10"/>
          </p:nvPr>
        </p:nvSpPr>
        <p:spPr/>
        <p:txBody>
          <a:bodyPr/>
          <a:lstStyle/>
          <a:p>
            <a:fld id="{4AE5C739-2156-1845-9553-D7CBBCA5ECBD}" type="datetime1">
              <a:rPr lang="en-AU" smtClean="0"/>
              <a:t>30/3/2022</a:t>
            </a:fld>
            <a:endParaRPr lang="en-AU"/>
          </a:p>
        </p:txBody>
      </p:sp>
      <p:sp>
        <p:nvSpPr>
          <p:cNvPr id="6" name="Footer Placeholder 5">
            <a:extLst>
              <a:ext uri="{FF2B5EF4-FFF2-40B4-BE49-F238E27FC236}">
                <a16:creationId xmlns:a16="http://schemas.microsoft.com/office/drawing/2014/main" id="{8F189C65-CCA7-4343-A34D-5224BBC99D54}"/>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3E318CA9-1612-C14A-8266-52DF9C5DD028}"/>
              </a:ext>
            </a:extLst>
          </p:cNvPr>
          <p:cNvSpPr>
            <a:spLocks noGrp="1"/>
          </p:cNvSpPr>
          <p:nvPr>
            <p:ph type="sldNum" sz="quarter" idx="12"/>
          </p:nvPr>
        </p:nvSpPr>
        <p:spPr/>
        <p:txBody>
          <a:bodyPr/>
          <a:lstStyle/>
          <a:p>
            <a:fld id="{652E326F-2974-0E46-BE41-4A2DFAACED48}" type="slidenum">
              <a:rPr lang="en-AU" smtClean="0"/>
              <a:t>‹#›</a:t>
            </a:fld>
            <a:endParaRPr lang="en-AU"/>
          </a:p>
        </p:txBody>
      </p:sp>
    </p:spTree>
    <p:extLst>
      <p:ext uri="{BB962C8B-B14F-4D97-AF65-F5344CB8AC3E}">
        <p14:creationId xmlns:p14="http://schemas.microsoft.com/office/powerpoint/2010/main" val="41972131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7F32AA-FCF9-D246-A838-07709F4C0E60}"/>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AU"/>
          </a:p>
        </p:txBody>
      </p:sp>
      <p:sp>
        <p:nvSpPr>
          <p:cNvPr id="3" name="Picture Placeholder 2">
            <a:extLst>
              <a:ext uri="{FF2B5EF4-FFF2-40B4-BE49-F238E27FC236}">
                <a16:creationId xmlns:a16="http://schemas.microsoft.com/office/drawing/2014/main" id="{20971788-8A31-164F-A095-0A881BE9CE3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a:extLst>
              <a:ext uri="{FF2B5EF4-FFF2-40B4-BE49-F238E27FC236}">
                <a16:creationId xmlns:a16="http://schemas.microsoft.com/office/drawing/2014/main" id="{B0A17F44-3995-8545-809B-15266CBD057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5ED3B1D3-1387-5D44-B95B-2DC02B373D78}"/>
              </a:ext>
            </a:extLst>
          </p:cNvPr>
          <p:cNvSpPr>
            <a:spLocks noGrp="1"/>
          </p:cNvSpPr>
          <p:nvPr>
            <p:ph type="dt" sz="half" idx="10"/>
          </p:nvPr>
        </p:nvSpPr>
        <p:spPr/>
        <p:txBody>
          <a:bodyPr/>
          <a:lstStyle/>
          <a:p>
            <a:fld id="{1A25FE41-03C6-A34B-B13D-8E5C31CA0331}" type="datetime1">
              <a:rPr lang="en-AU" smtClean="0"/>
              <a:t>30/3/2022</a:t>
            </a:fld>
            <a:endParaRPr lang="en-AU"/>
          </a:p>
        </p:txBody>
      </p:sp>
      <p:sp>
        <p:nvSpPr>
          <p:cNvPr id="6" name="Footer Placeholder 5">
            <a:extLst>
              <a:ext uri="{FF2B5EF4-FFF2-40B4-BE49-F238E27FC236}">
                <a16:creationId xmlns:a16="http://schemas.microsoft.com/office/drawing/2014/main" id="{8A049E5C-8B37-1644-AB99-B8FC31FFD9AE}"/>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7B482A52-D0D5-6142-94C4-B0DF58A3ADC2}"/>
              </a:ext>
            </a:extLst>
          </p:cNvPr>
          <p:cNvSpPr>
            <a:spLocks noGrp="1"/>
          </p:cNvSpPr>
          <p:nvPr>
            <p:ph type="sldNum" sz="quarter" idx="12"/>
          </p:nvPr>
        </p:nvSpPr>
        <p:spPr/>
        <p:txBody>
          <a:bodyPr/>
          <a:lstStyle/>
          <a:p>
            <a:fld id="{652E326F-2974-0E46-BE41-4A2DFAACED48}" type="slidenum">
              <a:rPr lang="en-AU" smtClean="0"/>
              <a:t>‹#›</a:t>
            </a:fld>
            <a:endParaRPr lang="en-AU"/>
          </a:p>
        </p:txBody>
      </p:sp>
    </p:spTree>
    <p:extLst>
      <p:ext uri="{BB962C8B-B14F-4D97-AF65-F5344CB8AC3E}">
        <p14:creationId xmlns:p14="http://schemas.microsoft.com/office/powerpoint/2010/main" val="38495579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518EF84-8CA1-5A4A-B32F-75A884FC190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AU"/>
          </a:p>
        </p:txBody>
      </p:sp>
      <p:sp>
        <p:nvSpPr>
          <p:cNvPr id="3" name="Text Placeholder 2">
            <a:extLst>
              <a:ext uri="{FF2B5EF4-FFF2-40B4-BE49-F238E27FC236}">
                <a16:creationId xmlns:a16="http://schemas.microsoft.com/office/drawing/2014/main" id="{5CFFCB30-B7C9-6041-8A2C-7879D8C6EE2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Date Placeholder 3">
            <a:extLst>
              <a:ext uri="{FF2B5EF4-FFF2-40B4-BE49-F238E27FC236}">
                <a16:creationId xmlns:a16="http://schemas.microsoft.com/office/drawing/2014/main" id="{3B1F3F9F-E105-B843-BFEA-26F0BC8CDF8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8317E4-64B0-1A46-A92E-756872CA24D9}" type="datetime1">
              <a:rPr lang="en-AU" smtClean="0"/>
              <a:t>30/3/2022</a:t>
            </a:fld>
            <a:endParaRPr lang="en-AU"/>
          </a:p>
        </p:txBody>
      </p:sp>
      <p:sp>
        <p:nvSpPr>
          <p:cNvPr id="5" name="Footer Placeholder 4">
            <a:extLst>
              <a:ext uri="{FF2B5EF4-FFF2-40B4-BE49-F238E27FC236}">
                <a16:creationId xmlns:a16="http://schemas.microsoft.com/office/drawing/2014/main" id="{CF1CEAEC-6386-E14D-B1C2-DDF181BCF77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a:extLst>
              <a:ext uri="{FF2B5EF4-FFF2-40B4-BE49-F238E27FC236}">
                <a16:creationId xmlns:a16="http://schemas.microsoft.com/office/drawing/2014/main" id="{A9F6B69C-91E7-AB47-8533-C9418F39EC8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2E326F-2974-0E46-BE41-4A2DFAACED48}" type="slidenum">
              <a:rPr lang="en-AU" smtClean="0"/>
              <a:t>‹#›</a:t>
            </a:fld>
            <a:endParaRPr lang="en-AU"/>
          </a:p>
        </p:txBody>
      </p:sp>
    </p:spTree>
    <p:extLst>
      <p:ext uri="{BB962C8B-B14F-4D97-AF65-F5344CB8AC3E}">
        <p14:creationId xmlns:p14="http://schemas.microsoft.com/office/powerpoint/2010/main" val="399709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C0BB14-1993-9340-B358-6DB9E8324314}"/>
              </a:ext>
            </a:extLst>
          </p:cNvPr>
          <p:cNvSpPr>
            <a:spLocks noGrp="1"/>
          </p:cNvSpPr>
          <p:nvPr>
            <p:ph type="title"/>
          </p:nvPr>
        </p:nvSpPr>
        <p:spPr/>
        <p:txBody>
          <a:bodyPr/>
          <a:lstStyle/>
          <a:p>
            <a:r>
              <a:rPr lang="en-AU" dirty="0"/>
              <a:t>If we are talking about the future of the DNS… </a:t>
            </a:r>
          </a:p>
        </p:txBody>
      </p:sp>
      <p:sp>
        <p:nvSpPr>
          <p:cNvPr id="4" name="Slide Number Placeholder 3">
            <a:extLst>
              <a:ext uri="{FF2B5EF4-FFF2-40B4-BE49-F238E27FC236}">
                <a16:creationId xmlns:a16="http://schemas.microsoft.com/office/drawing/2014/main" id="{2FABA527-C7B1-4848-BD3D-6B6935092AA6}"/>
              </a:ext>
            </a:extLst>
          </p:cNvPr>
          <p:cNvSpPr>
            <a:spLocks noGrp="1"/>
          </p:cNvSpPr>
          <p:nvPr>
            <p:ph type="sldNum" sz="quarter" idx="12"/>
          </p:nvPr>
        </p:nvSpPr>
        <p:spPr/>
        <p:txBody>
          <a:bodyPr/>
          <a:lstStyle/>
          <a:p>
            <a:fld id="{652E326F-2974-0E46-BE41-4A2DFAACED48}" type="slidenum">
              <a:rPr lang="en-AU" smtClean="0"/>
              <a:t>1</a:t>
            </a:fld>
            <a:endParaRPr lang="en-AU"/>
          </a:p>
        </p:txBody>
      </p:sp>
      <p:sp>
        <p:nvSpPr>
          <p:cNvPr id="5" name="TextBox 4">
            <a:extLst>
              <a:ext uri="{FF2B5EF4-FFF2-40B4-BE49-F238E27FC236}">
                <a16:creationId xmlns:a16="http://schemas.microsoft.com/office/drawing/2014/main" id="{D06691C4-DE07-5B44-AFC6-952C574C6028}"/>
              </a:ext>
            </a:extLst>
          </p:cNvPr>
          <p:cNvSpPr txBox="1"/>
          <p:nvPr/>
        </p:nvSpPr>
        <p:spPr>
          <a:xfrm>
            <a:off x="1986455" y="2995448"/>
            <a:ext cx="8429297" cy="1077218"/>
          </a:xfrm>
          <a:prstGeom prst="rect">
            <a:avLst/>
          </a:prstGeom>
          <a:noFill/>
        </p:spPr>
        <p:txBody>
          <a:bodyPr wrap="square" rtlCol="0">
            <a:spAutoFit/>
          </a:bodyPr>
          <a:lstStyle/>
          <a:p>
            <a:pPr algn="ctr"/>
            <a:r>
              <a:rPr lang="en-AU" sz="3200" dirty="0">
                <a:solidFill>
                  <a:schemeClr val="accent4">
                    <a:lumMod val="75000"/>
                  </a:schemeClr>
                </a:solidFill>
                <a:latin typeface="AhnbergHand" pitchFamily="2" charset="0"/>
              </a:rPr>
              <a:t>Then maybe we should first ask what is it that we are talking about!</a:t>
            </a:r>
          </a:p>
        </p:txBody>
      </p:sp>
    </p:spTree>
    <p:extLst>
      <p:ext uri="{BB962C8B-B14F-4D97-AF65-F5344CB8AC3E}">
        <p14:creationId xmlns:p14="http://schemas.microsoft.com/office/powerpoint/2010/main" val="14483105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093B5B-8041-294C-90BD-50D42DE83561}"/>
              </a:ext>
            </a:extLst>
          </p:cNvPr>
          <p:cNvSpPr>
            <a:spLocks noGrp="1"/>
          </p:cNvSpPr>
          <p:nvPr>
            <p:ph type="title"/>
          </p:nvPr>
        </p:nvSpPr>
        <p:spPr/>
        <p:txBody>
          <a:bodyPr/>
          <a:lstStyle/>
          <a:p>
            <a:r>
              <a:rPr lang="en-AU" dirty="0"/>
              <a:t>What is “the DNS”?</a:t>
            </a:r>
          </a:p>
        </p:txBody>
      </p:sp>
      <p:sp>
        <p:nvSpPr>
          <p:cNvPr id="3" name="Content Placeholder 2">
            <a:extLst>
              <a:ext uri="{FF2B5EF4-FFF2-40B4-BE49-F238E27FC236}">
                <a16:creationId xmlns:a16="http://schemas.microsoft.com/office/drawing/2014/main" id="{30B67F0C-B158-1049-AB5A-AE6D2B44BE8A}"/>
              </a:ext>
            </a:extLst>
          </p:cNvPr>
          <p:cNvSpPr>
            <a:spLocks noGrp="1"/>
          </p:cNvSpPr>
          <p:nvPr>
            <p:ph idx="1"/>
          </p:nvPr>
        </p:nvSpPr>
        <p:spPr>
          <a:xfrm>
            <a:off x="838200" y="1825625"/>
            <a:ext cx="10732994" cy="4667250"/>
          </a:xfrm>
        </p:spPr>
        <p:txBody>
          <a:bodyPr>
            <a:normAutofit fontScale="70000" lnSpcReduction="20000"/>
          </a:bodyPr>
          <a:lstStyle/>
          <a:p>
            <a:pPr marL="0" indent="0">
              <a:buNone/>
            </a:pPr>
            <a:r>
              <a:rPr lang="en-AU" sz="4600" b="1" dirty="0"/>
              <a:t>Multiple Choice – tick all that apply:</a:t>
            </a:r>
          </a:p>
          <a:p>
            <a:pPr marL="0" indent="0">
              <a:buNone/>
            </a:pPr>
            <a:endParaRPr lang="en-AU" sz="3300" b="1" dirty="0"/>
          </a:p>
          <a:p>
            <a:pPr>
              <a:buFont typeface="Wingdings" pitchFamily="2" charset="2"/>
              <a:buChar char="q"/>
            </a:pPr>
            <a:r>
              <a:rPr lang="en-AU" sz="4000" b="1" dirty="0"/>
              <a:t>A name space</a:t>
            </a:r>
            <a:r>
              <a:rPr lang="en-AU" sz="4000" dirty="0"/>
              <a:t>: A collection of word-strings that are organised into a hierarchy of labels</a:t>
            </a:r>
          </a:p>
          <a:p>
            <a:pPr>
              <a:buFont typeface="Wingdings" pitchFamily="2" charset="2"/>
              <a:buChar char="q"/>
            </a:pPr>
            <a:r>
              <a:rPr lang="en-AU" sz="4000" dirty="0"/>
              <a:t>A distributed </a:t>
            </a:r>
            <a:r>
              <a:rPr lang="en-AU" sz="4000" b="1" dirty="0"/>
              <a:t>name registration </a:t>
            </a:r>
            <a:r>
              <a:rPr lang="en-AU" sz="4000" dirty="0"/>
              <a:t>framework that assigns a unique “license to use” to human-centric word-strings to entities (for money)</a:t>
            </a:r>
          </a:p>
          <a:p>
            <a:pPr>
              <a:buFont typeface="Wingdings" pitchFamily="2" charset="2"/>
              <a:buChar char="q"/>
            </a:pPr>
            <a:r>
              <a:rPr lang="en-AU" sz="4000" dirty="0"/>
              <a:t>A </a:t>
            </a:r>
            <a:r>
              <a:rPr lang="en-AU" sz="4000" b="1" dirty="0"/>
              <a:t>distributed database </a:t>
            </a:r>
            <a:r>
              <a:rPr lang="en-AU" sz="4000" dirty="0"/>
              <a:t>that maps human-centric word-strings into IP addresses</a:t>
            </a:r>
          </a:p>
          <a:p>
            <a:pPr>
              <a:buFont typeface="Wingdings" pitchFamily="2" charset="2"/>
              <a:buChar char="q"/>
            </a:pPr>
            <a:r>
              <a:rPr lang="en-AU" sz="4000" dirty="0"/>
              <a:t>A </a:t>
            </a:r>
            <a:r>
              <a:rPr lang="en-AU" sz="4000" b="1" dirty="0"/>
              <a:t>protocol</a:t>
            </a:r>
            <a:r>
              <a:rPr lang="en-AU" sz="4000" dirty="0"/>
              <a:t> used by DNS protocol speakers to “resolve” a word-string into a defined attribute (usually an IP address)</a:t>
            </a:r>
          </a:p>
          <a:p>
            <a:pPr>
              <a:buFont typeface="Wingdings" pitchFamily="2" charset="2"/>
              <a:buChar char="q"/>
            </a:pPr>
            <a:r>
              <a:rPr lang="en-AU" sz="4500" dirty="0"/>
              <a:t>A </a:t>
            </a:r>
            <a:r>
              <a:rPr lang="en-AU" sz="4500" b="1" dirty="0"/>
              <a:t>signalling medium </a:t>
            </a:r>
            <a:r>
              <a:rPr lang="en-AU" sz="4500" dirty="0"/>
              <a:t>that is universally supported across all of the Internet</a:t>
            </a:r>
          </a:p>
          <a:p>
            <a:pPr marL="0" indent="0">
              <a:buNone/>
            </a:pPr>
            <a:endParaRPr lang="en-AU" sz="4500" dirty="0"/>
          </a:p>
          <a:p>
            <a:pPr marL="0" indent="0">
              <a:buNone/>
            </a:pPr>
            <a:endParaRPr lang="en-AU" dirty="0"/>
          </a:p>
        </p:txBody>
      </p:sp>
      <p:sp>
        <p:nvSpPr>
          <p:cNvPr id="4" name="Slide Number Placeholder 3">
            <a:extLst>
              <a:ext uri="{FF2B5EF4-FFF2-40B4-BE49-F238E27FC236}">
                <a16:creationId xmlns:a16="http://schemas.microsoft.com/office/drawing/2014/main" id="{3D44B20F-1FF3-1048-A222-8D6DFE8474CB}"/>
              </a:ext>
            </a:extLst>
          </p:cNvPr>
          <p:cNvSpPr>
            <a:spLocks noGrp="1"/>
          </p:cNvSpPr>
          <p:nvPr>
            <p:ph type="sldNum" sz="quarter" idx="12"/>
          </p:nvPr>
        </p:nvSpPr>
        <p:spPr/>
        <p:txBody>
          <a:bodyPr/>
          <a:lstStyle/>
          <a:p>
            <a:fld id="{652E326F-2974-0E46-BE41-4A2DFAACED48}" type="slidenum">
              <a:rPr lang="en-AU" smtClean="0"/>
              <a:t>2</a:t>
            </a:fld>
            <a:endParaRPr lang="en-AU" dirty="0"/>
          </a:p>
        </p:txBody>
      </p:sp>
    </p:spTree>
    <p:extLst>
      <p:ext uri="{BB962C8B-B14F-4D97-AF65-F5344CB8AC3E}">
        <p14:creationId xmlns:p14="http://schemas.microsoft.com/office/powerpoint/2010/main" val="2545856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3FB7C0-D1AB-F242-828B-EB5F2F40394B}"/>
              </a:ext>
            </a:extLst>
          </p:cNvPr>
          <p:cNvSpPr>
            <a:spLocks noGrp="1"/>
          </p:cNvSpPr>
          <p:nvPr>
            <p:ph type="title"/>
          </p:nvPr>
        </p:nvSpPr>
        <p:spPr/>
        <p:txBody>
          <a:bodyPr/>
          <a:lstStyle/>
          <a:p>
            <a:r>
              <a:rPr lang="en-AU" dirty="0"/>
              <a:t>Orchestration of the DNS</a:t>
            </a:r>
          </a:p>
        </p:txBody>
      </p:sp>
      <p:sp>
        <p:nvSpPr>
          <p:cNvPr id="3" name="Content Placeholder 2">
            <a:extLst>
              <a:ext uri="{FF2B5EF4-FFF2-40B4-BE49-F238E27FC236}">
                <a16:creationId xmlns:a16="http://schemas.microsoft.com/office/drawing/2014/main" id="{AF7EBF26-503E-2F43-976D-9DC12381BC01}"/>
              </a:ext>
            </a:extLst>
          </p:cNvPr>
          <p:cNvSpPr>
            <a:spLocks noGrp="1"/>
          </p:cNvSpPr>
          <p:nvPr>
            <p:ph idx="1"/>
          </p:nvPr>
        </p:nvSpPr>
        <p:spPr/>
        <p:txBody>
          <a:bodyPr/>
          <a:lstStyle/>
          <a:p>
            <a:r>
              <a:rPr lang="en-AU" dirty="0"/>
              <a:t>If the DNS is a set of functions and a set of various actors in this space then how are their individual actions orchestrated to provide a cohesive outcome?</a:t>
            </a:r>
          </a:p>
          <a:p>
            <a:r>
              <a:rPr lang="en-AU" dirty="0"/>
              <a:t>How can client use the functions of “the DNS” if there is no one orchestrating all these elements of the name infrastructure?</a:t>
            </a:r>
          </a:p>
          <a:p>
            <a:r>
              <a:rPr lang="en-AU" dirty="0"/>
              <a:t>Why does all this work in a completely deregulated space?</a:t>
            </a:r>
          </a:p>
          <a:p>
            <a:endParaRPr lang="en-AU" dirty="0"/>
          </a:p>
          <a:p>
            <a:r>
              <a:rPr lang="en-AU" dirty="0"/>
              <a:t>The answers lie in </a:t>
            </a:r>
            <a:r>
              <a:rPr lang="en-AU" i="1" dirty="0"/>
              <a:t>Markets</a:t>
            </a:r>
            <a:r>
              <a:rPr lang="en-AU" dirty="0"/>
              <a:t> and </a:t>
            </a:r>
            <a:r>
              <a:rPr lang="en-AU" i="1" dirty="0"/>
              <a:t>Market Signalling</a:t>
            </a:r>
          </a:p>
        </p:txBody>
      </p:sp>
      <p:sp>
        <p:nvSpPr>
          <p:cNvPr id="4" name="Slide Number Placeholder 3">
            <a:extLst>
              <a:ext uri="{FF2B5EF4-FFF2-40B4-BE49-F238E27FC236}">
                <a16:creationId xmlns:a16="http://schemas.microsoft.com/office/drawing/2014/main" id="{80776D5F-B1D6-2341-8F2C-E316E278C2D9}"/>
              </a:ext>
            </a:extLst>
          </p:cNvPr>
          <p:cNvSpPr>
            <a:spLocks noGrp="1"/>
          </p:cNvSpPr>
          <p:nvPr>
            <p:ph type="sldNum" sz="quarter" idx="12"/>
          </p:nvPr>
        </p:nvSpPr>
        <p:spPr/>
        <p:txBody>
          <a:bodyPr/>
          <a:lstStyle/>
          <a:p>
            <a:fld id="{652E326F-2974-0E46-BE41-4A2DFAACED48}" type="slidenum">
              <a:rPr lang="en-AU" smtClean="0"/>
              <a:t>3</a:t>
            </a:fld>
            <a:endParaRPr lang="en-AU"/>
          </a:p>
        </p:txBody>
      </p:sp>
    </p:spTree>
    <p:extLst>
      <p:ext uri="{BB962C8B-B14F-4D97-AF65-F5344CB8AC3E}">
        <p14:creationId xmlns:p14="http://schemas.microsoft.com/office/powerpoint/2010/main" val="18638836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A61F08-81A1-F04B-8EAD-E41BEAFC9D90}"/>
              </a:ext>
            </a:extLst>
          </p:cNvPr>
          <p:cNvSpPr>
            <a:spLocks noGrp="1"/>
          </p:cNvSpPr>
          <p:nvPr>
            <p:ph type="title"/>
          </p:nvPr>
        </p:nvSpPr>
        <p:spPr/>
        <p:txBody>
          <a:bodyPr/>
          <a:lstStyle/>
          <a:p>
            <a:r>
              <a:rPr lang="en-AU" dirty="0"/>
              <a:t>What are DNS “Markets”?</a:t>
            </a:r>
          </a:p>
        </p:txBody>
      </p:sp>
      <p:sp>
        <p:nvSpPr>
          <p:cNvPr id="3" name="Content Placeholder 2">
            <a:extLst>
              <a:ext uri="{FF2B5EF4-FFF2-40B4-BE49-F238E27FC236}">
                <a16:creationId xmlns:a16="http://schemas.microsoft.com/office/drawing/2014/main" id="{A3395F89-F470-8446-BCEC-1089046A9474}"/>
              </a:ext>
            </a:extLst>
          </p:cNvPr>
          <p:cNvSpPr>
            <a:spLocks noGrp="1"/>
          </p:cNvSpPr>
          <p:nvPr>
            <p:ph idx="1"/>
          </p:nvPr>
        </p:nvSpPr>
        <p:spPr>
          <a:xfrm>
            <a:off x="683558" y="1460499"/>
            <a:ext cx="11633948" cy="6009342"/>
          </a:xfrm>
        </p:spPr>
        <p:txBody>
          <a:bodyPr>
            <a:normAutofit fontScale="55000" lnSpcReduction="20000"/>
          </a:bodyPr>
          <a:lstStyle/>
          <a:p>
            <a:pPr marL="0" indent="0">
              <a:buNone/>
            </a:pPr>
            <a:r>
              <a:rPr lang="en-AU" sz="5100" dirty="0"/>
              <a:t>The DNS is not a single market – it is a highly devolved framework and there are a number of discrete markets that are at best loosely coupled </a:t>
            </a:r>
          </a:p>
          <a:p>
            <a:pPr marL="0" indent="0">
              <a:buNone/>
            </a:pPr>
            <a:endParaRPr lang="en-AU" sz="5100" dirty="0"/>
          </a:p>
          <a:p>
            <a:pPr marL="457200" lvl="1" indent="0">
              <a:buNone/>
            </a:pPr>
            <a:r>
              <a:rPr lang="en-AU" sz="4500" dirty="0"/>
              <a:t>Some of these markets are:</a:t>
            </a:r>
          </a:p>
          <a:p>
            <a:pPr lvl="1"/>
            <a:r>
              <a:rPr lang="en-AU" sz="4400" dirty="0"/>
              <a:t>The market for </a:t>
            </a:r>
            <a:r>
              <a:rPr lang="en-AU" sz="4400" b="1" dirty="0"/>
              <a:t>new “top level” labels </a:t>
            </a:r>
            <a:r>
              <a:rPr lang="en-AU" sz="4400" dirty="0"/>
              <a:t>(gTLDs) operated by ICANN. This market is open to ICANN-qualified registry operators. A registry has an exclusive license to operate a  TLD.</a:t>
            </a:r>
          </a:p>
          <a:p>
            <a:pPr lvl="1"/>
            <a:r>
              <a:rPr lang="en-AU" sz="4400" dirty="0"/>
              <a:t>The market for “</a:t>
            </a:r>
            <a:r>
              <a:rPr lang="en-AU" sz="4400" b="1" dirty="0"/>
              <a:t>registrars</a:t>
            </a:r>
            <a:r>
              <a:rPr lang="en-AU" sz="4400" dirty="0"/>
              <a:t>”, who act as retailers of DNS names and deal with clients (registrants) and register the client’s DNS names into the appropriate registry</a:t>
            </a:r>
          </a:p>
          <a:p>
            <a:pPr lvl="1"/>
            <a:r>
              <a:rPr lang="en-AU" sz="4400" dirty="0"/>
              <a:t>The market for clients to </a:t>
            </a:r>
            <a:r>
              <a:rPr lang="en-AU" sz="4400" b="1" dirty="0"/>
              <a:t>register</a:t>
            </a:r>
            <a:r>
              <a:rPr lang="en-AU" sz="4400" dirty="0"/>
              <a:t> </a:t>
            </a:r>
            <a:r>
              <a:rPr lang="en-AU" sz="4400" b="1" dirty="0"/>
              <a:t>a DNS name </a:t>
            </a:r>
            <a:r>
              <a:rPr lang="en-AU" sz="4400" dirty="0"/>
              <a:t>with a registry</a:t>
            </a:r>
          </a:p>
          <a:p>
            <a:pPr lvl="1"/>
            <a:r>
              <a:rPr lang="en-AU" sz="4400" dirty="0"/>
              <a:t>The market for DNS </a:t>
            </a:r>
            <a:r>
              <a:rPr lang="en-AU" sz="4400" b="1" dirty="0"/>
              <a:t>name certification</a:t>
            </a:r>
            <a:r>
              <a:rPr lang="en-AU" sz="4400" dirty="0"/>
              <a:t>, which is a third party that attests that an entity has control of a domain name</a:t>
            </a:r>
          </a:p>
          <a:p>
            <a:pPr lvl="1"/>
            <a:r>
              <a:rPr lang="en-AU" sz="4400" dirty="0"/>
              <a:t>The market for DNS </a:t>
            </a:r>
            <a:r>
              <a:rPr lang="en-AU" sz="4400" b="1" dirty="0"/>
              <a:t>name resolution </a:t>
            </a:r>
            <a:r>
              <a:rPr lang="en-AU" sz="4400" dirty="0"/>
              <a:t>where users direct their queries to a resolver and the resolver provides DNS “answers”</a:t>
            </a:r>
          </a:p>
          <a:p>
            <a:pPr lvl="1"/>
            <a:r>
              <a:rPr lang="en-AU" sz="4400" dirty="0"/>
              <a:t>The market for </a:t>
            </a:r>
            <a:r>
              <a:rPr lang="en-AU" sz="4400" b="1" dirty="0"/>
              <a:t>hosting authoritative name services</a:t>
            </a:r>
            <a:r>
              <a:rPr lang="en-AU" sz="4400" dirty="0"/>
              <a:t>, where “bigger is better” has driven a highly aggregated market</a:t>
            </a:r>
          </a:p>
          <a:p>
            <a:pPr lvl="1"/>
            <a:r>
              <a:rPr lang="en-AU" sz="4400" dirty="0"/>
              <a:t>The market for </a:t>
            </a:r>
            <a:r>
              <a:rPr lang="en-AU" sz="4400" b="1" dirty="0"/>
              <a:t>DNS query logs</a:t>
            </a:r>
            <a:endParaRPr lang="en-AU" sz="3600" b="1" dirty="0"/>
          </a:p>
        </p:txBody>
      </p:sp>
      <p:sp>
        <p:nvSpPr>
          <p:cNvPr id="4" name="Slide Number Placeholder 3">
            <a:extLst>
              <a:ext uri="{FF2B5EF4-FFF2-40B4-BE49-F238E27FC236}">
                <a16:creationId xmlns:a16="http://schemas.microsoft.com/office/drawing/2014/main" id="{4DD53323-9EA5-EF4C-9659-1A3A59ED1BCA}"/>
              </a:ext>
            </a:extLst>
          </p:cNvPr>
          <p:cNvSpPr>
            <a:spLocks noGrp="1"/>
          </p:cNvSpPr>
          <p:nvPr>
            <p:ph type="sldNum" sz="quarter" idx="12"/>
          </p:nvPr>
        </p:nvSpPr>
        <p:spPr/>
        <p:txBody>
          <a:bodyPr/>
          <a:lstStyle/>
          <a:p>
            <a:fld id="{652E326F-2974-0E46-BE41-4A2DFAACED48}" type="slidenum">
              <a:rPr lang="en-AU" smtClean="0"/>
              <a:t>4</a:t>
            </a:fld>
            <a:endParaRPr lang="en-AU"/>
          </a:p>
        </p:txBody>
      </p:sp>
    </p:spTree>
    <p:extLst>
      <p:ext uri="{BB962C8B-B14F-4D97-AF65-F5344CB8AC3E}">
        <p14:creationId xmlns:p14="http://schemas.microsoft.com/office/powerpoint/2010/main" val="36143782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668F4C-5FE6-4D48-8AFE-032A07096806}"/>
              </a:ext>
            </a:extLst>
          </p:cNvPr>
          <p:cNvSpPr>
            <a:spLocks noGrp="1"/>
          </p:cNvSpPr>
          <p:nvPr>
            <p:ph type="title"/>
          </p:nvPr>
        </p:nvSpPr>
        <p:spPr/>
        <p:txBody>
          <a:bodyPr/>
          <a:lstStyle/>
          <a:p>
            <a:r>
              <a:rPr lang="en-AU" dirty="0"/>
              <a:t>Current DNS Themes</a:t>
            </a:r>
          </a:p>
        </p:txBody>
      </p:sp>
      <p:sp>
        <p:nvSpPr>
          <p:cNvPr id="3" name="Content Placeholder 2">
            <a:extLst>
              <a:ext uri="{FF2B5EF4-FFF2-40B4-BE49-F238E27FC236}">
                <a16:creationId xmlns:a16="http://schemas.microsoft.com/office/drawing/2014/main" id="{92B39902-1AC5-A143-B417-DF1852CAA9B8}"/>
              </a:ext>
            </a:extLst>
          </p:cNvPr>
          <p:cNvSpPr>
            <a:spLocks noGrp="1"/>
          </p:cNvSpPr>
          <p:nvPr>
            <p:ph idx="1"/>
          </p:nvPr>
        </p:nvSpPr>
        <p:spPr/>
        <p:txBody>
          <a:bodyPr>
            <a:normAutofit fontScale="62500" lnSpcReduction="20000"/>
          </a:bodyPr>
          <a:lstStyle/>
          <a:p>
            <a:pPr marL="0" indent="0">
              <a:buNone/>
            </a:pPr>
            <a:r>
              <a:rPr lang="en-AU" sz="3300" dirty="0"/>
              <a:t>There are many themes in the DNS, and here are just a few:</a:t>
            </a:r>
          </a:p>
          <a:p>
            <a:r>
              <a:rPr lang="en-AU" dirty="0"/>
              <a:t>DNS as a control element</a:t>
            </a:r>
          </a:p>
          <a:p>
            <a:r>
              <a:rPr lang="en-AU" dirty="0"/>
              <a:t>DNS and privacy</a:t>
            </a:r>
          </a:p>
          <a:p>
            <a:r>
              <a:rPr lang="en-AU" dirty="0"/>
              <a:t>DNS and trust</a:t>
            </a:r>
          </a:p>
          <a:p>
            <a:r>
              <a:rPr lang="en-AU" dirty="0"/>
              <a:t>DNS and name space fragmentation</a:t>
            </a:r>
          </a:p>
          <a:p>
            <a:r>
              <a:rPr lang="en-AU" dirty="0"/>
              <a:t>DNS as a rendezvous tool</a:t>
            </a:r>
          </a:p>
          <a:p>
            <a:r>
              <a:rPr lang="en-AU" dirty="0"/>
              <a:t>DNS as a collection of markets</a:t>
            </a:r>
          </a:p>
          <a:p>
            <a:r>
              <a:rPr lang="en-AU" dirty="0"/>
              <a:t>DNS and market aggregation</a:t>
            </a:r>
          </a:p>
          <a:p>
            <a:r>
              <a:rPr lang="en-AU" dirty="0"/>
              <a:t>DNS and abuse and cyber attacks</a:t>
            </a:r>
          </a:p>
          <a:p>
            <a:r>
              <a:rPr lang="en-AU" dirty="0"/>
              <a:t>DNS and scaling to silicon</a:t>
            </a:r>
          </a:p>
          <a:p>
            <a:r>
              <a:rPr lang="en-AU" dirty="0"/>
              <a:t>DNS and speed </a:t>
            </a:r>
          </a:p>
          <a:p>
            <a:r>
              <a:rPr lang="en-AU" dirty="0"/>
              <a:t>DNS as an economic failure</a:t>
            </a:r>
          </a:p>
          <a:p>
            <a:r>
              <a:rPr lang="en-AU" dirty="0"/>
              <a:t>DNS as the last remaining definition of a coherent Internet </a:t>
            </a:r>
          </a:p>
        </p:txBody>
      </p:sp>
      <p:sp>
        <p:nvSpPr>
          <p:cNvPr id="4" name="Slide Number Placeholder 3">
            <a:extLst>
              <a:ext uri="{FF2B5EF4-FFF2-40B4-BE49-F238E27FC236}">
                <a16:creationId xmlns:a16="http://schemas.microsoft.com/office/drawing/2014/main" id="{B2CF92CC-E004-2841-8824-E5CDB1349E1D}"/>
              </a:ext>
            </a:extLst>
          </p:cNvPr>
          <p:cNvSpPr>
            <a:spLocks noGrp="1"/>
          </p:cNvSpPr>
          <p:nvPr>
            <p:ph type="sldNum" sz="quarter" idx="12"/>
          </p:nvPr>
        </p:nvSpPr>
        <p:spPr/>
        <p:txBody>
          <a:bodyPr/>
          <a:lstStyle/>
          <a:p>
            <a:fld id="{652E326F-2974-0E46-BE41-4A2DFAACED48}" type="slidenum">
              <a:rPr lang="en-AU" smtClean="0"/>
              <a:t>5</a:t>
            </a:fld>
            <a:endParaRPr lang="en-AU"/>
          </a:p>
        </p:txBody>
      </p:sp>
    </p:spTree>
    <p:extLst>
      <p:ext uri="{BB962C8B-B14F-4D97-AF65-F5344CB8AC3E}">
        <p14:creationId xmlns:p14="http://schemas.microsoft.com/office/powerpoint/2010/main" val="37864038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1FD141-7A0D-2A41-8B4B-AAB6BA2B7DEE}"/>
              </a:ext>
            </a:extLst>
          </p:cNvPr>
          <p:cNvSpPr>
            <a:spLocks noGrp="1"/>
          </p:cNvSpPr>
          <p:nvPr>
            <p:ph type="title"/>
          </p:nvPr>
        </p:nvSpPr>
        <p:spPr/>
        <p:txBody>
          <a:bodyPr/>
          <a:lstStyle/>
          <a:p>
            <a:r>
              <a:rPr lang="en-AU" dirty="0"/>
              <a:t>Fragmenting the DNS</a:t>
            </a:r>
          </a:p>
        </p:txBody>
      </p:sp>
      <p:sp>
        <p:nvSpPr>
          <p:cNvPr id="3" name="Text Placeholder 2">
            <a:extLst>
              <a:ext uri="{FF2B5EF4-FFF2-40B4-BE49-F238E27FC236}">
                <a16:creationId xmlns:a16="http://schemas.microsoft.com/office/drawing/2014/main" id="{43C5FAB7-71D0-9A40-B5EF-A01DDD2E0F96}"/>
              </a:ext>
            </a:extLst>
          </p:cNvPr>
          <p:cNvSpPr>
            <a:spLocks noGrp="1"/>
          </p:cNvSpPr>
          <p:nvPr>
            <p:ph type="body" idx="1"/>
          </p:nvPr>
        </p:nvSpPr>
        <p:spPr/>
        <p:txBody>
          <a:bodyPr>
            <a:normAutofit lnSpcReduction="10000"/>
          </a:bodyPr>
          <a:lstStyle/>
          <a:p>
            <a:r>
              <a:rPr lang="en-AU" dirty="0"/>
              <a:t>Is appears more likely that </a:t>
            </a:r>
            <a:r>
              <a:rPr lang="en-AU" b="1" dirty="0"/>
              <a:t>applications</a:t>
            </a:r>
            <a:r>
              <a:rPr lang="en-AU" dirty="0"/>
              <a:t> who want to tailor their DNS use to adopt a more private profile will hive off to use DNS over HTTPS to an application-selected DNS service, while the platform itself will continue to use libraries that will default to DNS over UDP to the ISP-provided recursive DNS resolver</a:t>
            </a:r>
          </a:p>
          <a:p>
            <a:r>
              <a:rPr lang="en-AU" dirty="0"/>
              <a:t>That way the application ecosystem can fund its own DNS privacy infrastructure and avoid waiting for everyone else to make the necessary infrastructure and service investments before they can adopt DNS privacy themselves</a:t>
            </a:r>
          </a:p>
          <a:p>
            <a:r>
              <a:rPr lang="en-AU" dirty="0"/>
              <a:t>The prospect of </a:t>
            </a:r>
            <a:r>
              <a:rPr lang="en-AU" b="1" dirty="0"/>
              <a:t>application-specific naming services </a:t>
            </a:r>
            <a:r>
              <a:rPr lang="en-AU" dirty="0"/>
              <a:t>is a very real prospect in this scenario</a:t>
            </a:r>
          </a:p>
        </p:txBody>
      </p:sp>
      <p:sp>
        <p:nvSpPr>
          <p:cNvPr id="4" name="Slide Number Placeholder 3">
            <a:extLst>
              <a:ext uri="{FF2B5EF4-FFF2-40B4-BE49-F238E27FC236}">
                <a16:creationId xmlns:a16="http://schemas.microsoft.com/office/drawing/2014/main" id="{8322E643-3199-C44F-B3D6-5D16330D53CD}"/>
              </a:ext>
            </a:extLst>
          </p:cNvPr>
          <p:cNvSpPr>
            <a:spLocks noGrp="1"/>
          </p:cNvSpPr>
          <p:nvPr>
            <p:ph type="sldNum" sz="quarter" idx="12"/>
          </p:nvPr>
        </p:nvSpPr>
        <p:spPr>
          <a:xfrm>
            <a:off x="8610600" y="6356350"/>
            <a:ext cx="2743200" cy="365125"/>
          </a:xfrm>
        </p:spPr>
        <p:txBody>
          <a:bodyPr/>
          <a:lstStyle/>
          <a:p>
            <a:fld id="{652E326F-2974-0E46-BE41-4A2DFAACED48}" type="slidenum">
              <a:rPr lang="en-AU" smtClean="0"/>
              <a:t>6</a:t>
            </a:fld>
            <a:endParaRPr lang="en-AU" dirty="0"/>
          </a:p>
        </p:txBody>
      </p:sp>
    </p:spTree>
    <p:extLst>
      <p:ext uri="{BB962C8B-B14F-4D97-AF65-F5344CB8AC3E}">
        <p14:creationId xmlns:p14="http://schemas.microsoft.com/office/powerpoint/2010/main" val="19884997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1FD141-7A0D-2A41-8B4B-AAB6BA2B7DEE}"/>
              </a:ext>
            </a:extLst>
          </p:cNvPr>
          <p:cNvSpPr>
            <a:spLocks noGrp="1"/>
          </p:cNvSpPr>
          <p:nvPr>
            <p:ph type="title"/>
          </p:nvPr>
        </p:nvSpPr>
        <p:spPr/>
        <p:txBody>
          <a:bodyPr/>
          <a:lstStyle/>
          <a:p>
            <a:r>
              <a:rPr lang="en-AU" dirty="0"/>
              <a:t>Fragmenting the DNS</a:t>
            </a:r>
          </a:p>
        </p:txBody>
      </p:sp>
      <p:sp>
        <p:nvSpPr>
          <p:cNvPr id="3" name="Text Placeholder 2">
            <a:extLst>
              <a:ext uri="{FF2B5EF4-FFF2-40B4-BE49-F238E27FC236}">
                <a16:creationId xmlns:a16="http://schemas.microsoft.com/office/drawing/2014/main" id="{43C5FAB7-71D0-9A40-B5EF-A01DDD2E0F96}"/>
              </a:ext>
            </a:extLst>
          </p:cNvPr>
          <p:cNvSpPr>
            <a:spLocks noGrp="1"/>
          </p:cNvSpPr>
          <p:nvPr>
            <p:ph type="body" idx="1"/>
          </p:nvPr>
        </p:nvSpPr>
        <p:spPr/>
        <p:txBody>
          <a:bodyPr>
            <a:normAutofit lnSpcReduction="10000"/>
          </a:bodyPr>
          <a:lstStyle/>
          <a:p>
            <a:r>
              <a:rPr lang="en-AU" dirty="0"/>
              <a:t>Is appears more likely that </a:t>
            </a:r>
            <a:r>
              <a:rPr lang="en-AU" b="1" dirty="0"/>
              <a:t>applications</a:t>
            </a:r>
            <a:r>
              <a:rPr lang="en-AU" dirty="0"/>
              <a:t> who want to tailor their DNS use to adopt a more private profile will hive off to use DNS over HTTPS to an application-selected DNS service, while the platform itself will continue to use libraries that will default to DNS over UDP to the ISP-provided recursive DNS resolver</a:t>
            </a:r>
          </a:p>
          <a:p>
            <a:r>
              <a:rPr lang="en-AU" dirty="0"/>
              <a:t>That way the application ecosystem can fund its own DNS privacy infrastructure and avoid waiting for everyone else to make the necessary infrastructure and service investments before they can adopt DNS privacy themselves</a:t>
            </a:r>
          </a:p>
          <a:p>
            <a:r>
              <a:rPr lang="en-AU" dirty="0"/>
              <a:t>The prospect of </a:t>
            </a:r>
            <a:r>
              <a:rPr lang="en-AU" b="1" dirty="0"/>
              <a:t>application-specific naming services </a:t>
            </a:r>
            <a:r>
              <a:rPr lang="en-AU" dirty="0"/>
              <a:t>is a very real prospect in this scenario</a:t>
            </a:r>
          </a:p>
        </p:txBody>
      </p:sp>
      <p:sp>
        <p:nvSpPr>
          <p:cNvPr id="4" name="TextBox 3">
            <a:extLst>
              <a:ext uri="{FF2B5EF4-FFF2-40B4-BE49-F238E27FC236}">
                <a16:creationId xmlns:a16="http://schemas.microsoft.com/office/drawing/2014/main" id="{301F0CCA-539E-E642-8789-1D55D4640FB3}"/>
              </a:ext>
            </a:extLst>
          </p:cNvPr>
          <p:cNvSpPr txBox="1"/>
          <p:nvPr/>
        </p:nvSpPr>
        <p:spPr>
          <a:xfrm rot="20958200">
            <a:off x="1902373" y="2305617"/>
            <a:ext cx="7537427" cy="2246769"/>
          </a:xfrm>
          <a:prstGeom prst="rect">
            <a:avLst/>
          </a:prstGeom>
          <a:solidFill>
            <a:schemeClr val="bg1"/>
          </a:solidFill>
        </p:spPr>
        <p:txBody>
          <a:bodyPr wrap="square" rtlCol="0">
            <a:spAutoFit/>
          </a:bodyPr>
          <a:lstStyle/>
          <a:p>
            <a:r>
              <a:rPr lang="en-AU" sz="2800" dirty="0">
                <a:solidFill>
                  <a:srgbClr val="FF0000"/>
                </a:solidFill>
                <a:latin typeface="AhnbergHand" pitchFamily="2" charset="0"/>
              </a:rPr>
              <a:t>Those parts of the Internet space with sufficient motivation and resources will simply stop waiting for everyone else to move. They will just do what they feel they need to do!</a:t>
            </a:r>
          </a:p>
        </p:txBody>
      </p:sp>
      <p:sp>
        <p:nvSpPr>
          <p:cNvPr id="5" name="Slide Number Placeholder 3">
            <a:extLst>
              <a:ext uri="{FF2B5EF4-FFF2-40B4-BE49-F238E27FC236}">
                <a16:creationId xmlns:a16="http://schemas.microsoft.com/office/drawing/2014/main" id="{56496D51-CC18-A34F-8C2C-508D951C1697}"/>
              </a:ext>
            </a:extLst>
          </p:cNvPr>
          <p:cNvSpPr>
            <a:spLocks noGrp="1"/>
          </p:cNvSpPr>
          <p:nvPr>
            <p:ph type="sldNum" sz="quarter" idx="12"/>
          </p:nvPr>
        </p:nvSpPr>
        <p:spPr>
          <a:xfrm>
            <a:off x="8610600" y="6356350"/>
            <a:ext cx="2743200" cy="365125"/>
          </a:xfrm>
        </p:spPr>
        <p:txBody>
          <a:bodyPr/>
          <a:lstStyle/>
          <a:p>
            <a:fld id="{652E326F-2974-0E46-BE41-4A2DFAACED48}" type="slidenum">
              <a:rPr lang="en-AU" smtClean="0"/>
              <a:t>7</a:t>
            </a:fld>
            <a:endParaRPr lang="en-AU" dirty="0"/>
          </a:p>
        </p:txBody>
      </p:sp>
    </p:spTree>
    <p:extLst>
      <p:ext uri="{BB962C8B-B14F-4D97-AF65-F5344CB8AC3E}">
        <p14:creationId xmlns:p14="http://schemas.microsoft.com/office/powerpoint/2010/main" val="41256409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EAFE6B-3259-1449-B8B6-EB5F44403018}"/>
              </a:ext>
            </a:extLst>
          </p:cNvPr>
          <p:cNvSpPr>
            <a:spLocks noGrp="1"/>
          </p:cNvSpPr>
          <p:nvPr>
            <p:ph type="title"/>
          </p:nvPr>
        </p:nvSpPr>
        <p:spPr/>
        <p:txBody>
          <a:bodyPr/>
          <a:lstStyle/>
          <a:p>
            <a:r>
              <a:rPr lang="en-AU" dirty="0"/>
              <a:t>Why does this matter?</a:t>
            </a:r>
          </a:p>
        </p:txBody>
      </p:sp>
      <p:sp>
        <p:nvSpPr>
          <p:cNvPr id="3" name="Content Placeholder 2">
            <a:extLst>
              <a:ext uri="{FF2B5EF4-FFF2-40B4-BE49-F238E27FC236}">
                <a16:creationId xmlns:a16="http://schemas.microsoft.com/office/drawing/2014/main" id="{E8FDF8A5-0E21-AA4E-8727-2961BF8B6A09}"/>
              </a:ext>
            </a:extLst>
          </p:cNvPr>
          <p:cNvSpPr>
            <a:spLocks noGrp="1"/>
          </p:cNvSpPr>
          <p:nvPr>
            <p:ph idx="1"/>
          </p:nvPr>
        </p:nvSpPr>
        <p:spPr/>
        <p:txBody>
          <a:bodyPr/>
          <a:lstStyle/>
          <a:p>
            <a:pPr marL="0" indent="0">
              <a:buNone/>
            </a:pPr>
            <a:r>
              <a:rPr lang="en-AU" dirty="0"/>
              <a:t>The Internet is defined as a collection of disparate network that share a common set of infrastructure components:</a:t>
            </a:r>
          </a:p>
          <a:p>
            <a:pPr marL="0" indent="0">
              <a:buNone/>
            </a:pPr>
            <a:endParaRPr lang="en-AU" dirty="0"/>
          </a:p>
          <a:p>
            <a:pPr lvl="1"/>
            <a:r>
              <a:rPr lang="en-AU" sz="2800" dirty="0"/>
              <a:t>A common end-to-end protocol</a:t>
            </a:r>
          </a:p>
          <a:p>
            <a:pPr lvl="1"/>
            <a:r>
              <a:rPr lang="en-AU" sz="2800" dirty="0"/>
              <a:t>A common address space</a:t>
            </a:r>
          </a:p>
          <a:p>
            <a:pPr lvl="1"/>
            <a:r>
              <a:rPr lang="en-AU" sz="2800" dirty="0"/>
              <a:t>A common name and reference space</a:t>
            </a:r>
          </a:p>
        </p:txBody>
      </p:sp>
      <p:sp>
        <p:nvSpPr>
          <p:cNvPr id="4" name="Slide Number Placeholder 3">
            <a:extLst>
              <a:ext uri="{FF2B5EF4-FFF2-40B4-BE49-F238E27FC236}">
                <a16:creationId xmlns:a16="http://schemas.microsoft.com/office/drawing/2014/main" id="{BE2F9AE0-B274-7F44-A36B-C67D610E3D3C}"/>
              </a:ext>
            </a:extLst>
          </p:cNvPr>
          <p:cNvSpPr>
            <a:spLocks noGrp="1"/>
          </p:cNvSpPr>
          <p:nvPr>
            <p:ph type="sldNum" sz="quarter" idx="12"/>
          </p:nvPr>
        </p:nvSpPr>
        <p:spPr/>
        <p:txBody>
          <a:bodyPr/>
          <a:lstStyle/>
          <a:p>
            <a:fld id="{652E326F-2974-0E46-BE41-4A2DFAACED48}" type="slidenum">
              <a:rPr lang="en-AU" smtClean="0"/>
              <a:t>8</a:t>
            </a:fld>
            <a:endParaRPr lang="en-AU"/>
          </a:p>
        </p:txBody>
      </p:sp>
    </p:spTree>
    <p:extLst>
      <p:ext uri="{BB962C8B-B14F-4D97-AF65-F5344CB8AC3E}">
        <p14:creationId xmlns:p14="http://schemas.microsoft.com/office/powerpoint/2010/main" val="4213874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EAFE6B-3259-1449-B8B6-EB5F44403018}"/>
              </a:ext>
            </a:extLst>
          </p:cNvPr>
          <p:cNvSpPr>
            <a:spLocks noGrp="1"/>
          </p:cNvSpPr>
          <p:nvPr>
            <p:ph type="title"/>
          </p:nvPr>
        </p:nvSpPr>
        <p:spPr/>
        <p:txBody>
          <a:bodyPr/>
          <a:lstStyle/>
          <a:p>
            <a:r>
              <a:rPr lang="en-AU" dirty="0"/>
              <a:t>Why does this matter?</a:t>
            </a:r>
          </a:p>
        </p:txBody>
      </p:sp>
      <p:sp>
        <p:nvSpPr>
          <p:cNvPr id="3" name="Content Placeholder 2">
            <a:extLst>
              <a:ext uri="{FF2B5EF4-FFF2-40B4-BE49-F238E27FC236}">
                <a16:creationId xmlns:a16="http://schemas.microsoft.com/office/drawing/2014/main" id="{E8FDF8A5-0E21-AA4E-8727-2961BF8B6A09}"/>
              </a:ext>
            </a:extLst>
          </p:cNvPr>
          <p:cNvSpPr>
            <a:spLocks noGrp="1"/>
          </p:cNvSpPr>
          <p:nvPr>
            <p:ph idx="1"/>
          </p:nvPr>
        </p:nvSpPr>
        <p:spPr/>
        <p:txBody>
          <a:bodyPr/>
          <a:lstStyle/>
          <a:p>
            <a:pPr marL="0" indent="0">
              <a:buNone/>
            </a:pPr>
            <a:r>
              <a:rPr lang="en-AU" dirty="0"/>
              <a:t>The Internet is defined as a collection of disparate network that share a common set of infrastructure components:</a:t>
            </a:r>
          </a:p>
          <a:p>
            <a:pPr marL="0" indent="0">
              <a:buNone/>
            </a:pPr>
            <a:endParaRPr lang="en-AU" dirty="0"/>
          </a:p>
          <a:p>
            <a:pPr lvl="1"/>
            <a:r>
              <a:rPr lang="en-AU" sz="2800" dirty="0"/>
              <a:t>A common end-to-end protocol</a:t>
            </a:r>
          </a:p>
          <a:p>
            <a:pPr lvl="1"/>
            <a:r>
              <a:rPr lang="en-AU" sz="2800" dirty="0"/>
              <a:t>A common address space</a:t>
            </a:r>
          </a:p>
          <a:p>
            <a:pPr lvl="1"/>
            <a:r>
              <a:rPr lang="en-AU" sz="2800" dirty="0"/>
              <a:t>A common name and reference space</a:t>
            </a:r>
          </a:p>
        </p:txBody>
      </p:sp>
      <p:sp>
        <p:nvSpPr>
          <p:cNvPr id="4" name="Slide Number Placeholder 3">
            <a:extLst>
              <a:ext uri="{FF2B5EF4-FFF2-40B4-BE49-F238E27FC236}">
                <a16:creationId xmlns:a16="http://schemas.microsoft.com/office/drawing/2014/main" id="{BE2F9AE0-B274-7F44-A36B-C67D610E3D3C}"/>
              </a:ext>
            </a:extLst>
          </p:cNvPr>
          <p:cNvSpPr>
            <a:spLocks noGrp="1"/>
          </p:cNvSpPr>
          <p:nvPr>
            <p:ph type="sldNum" sz="quarter" idx="12"/>
          </p:nvPr>
        </p:nvSpPr>
        <p:spPr/>
        <p:txBody>
          <a:bodyPr/>
          <a:lstStyle/>
          <a:p>
            <a:fld id="{652E326F-2974-0E46-BE41-4A2DFAACED48}" type="slidenum">
              <a:rPr lang="en-AU" smtClean="0"/>
              <a:t>9</a:t>
            </a:fld>
            <a:endParaRPr lang="en-AU"/>
          </a:p>
        </p:txBody>
      </p:sp>
      <p:sp>
        <p:nvSpPr>
          <p:cNvPr id="5" name="Freeform 4">
            <a:extLst>
              <a:ext uri="{FF2B5EF4-FFF2-40B4-BE49-F238E27FC236}">
                <a16:creationId xmlns:a16="http://schemas.microsoft.com/office/drawing/2014/main" id="{8396ACF1-56E5-B44A-B915-BB07D2ACF2EB}"/>
              </a:ext>
            </a:extLst>
          </p:cNvPr>
          <p:cNvSpPr/>
          <p:nvPr/>
        </p:nvSpPr>
        <p:spPr>
          <a:xfrm>
            <a:off x="1149444" y="3174019"/>
            <a:ext cx="5135739" cy="515118"/>
          </a:xfrm>
          <a:custGeom>
            <a:avLst/>
            <a:gdLst>
              <a:gd name="connsiteX0" fmla="*/ 6691 w 3517146"/>
              <a:gd name="connsiteY0" fmla="*/ 452051 h 515118"/>
              <a:gd name="connsiteX1" fmla="*/ 80263 w 3517146"/>
              <a:gd name="connsiteY1" fmla="*/ 410009 h 515118"/>
              <a:gd name="connsiteX2" fmla="*/ 858029 w 3517146"/>
              <a:gd name="connsiteY2" fmla="*/ 106 h 515118"/>
              <a:gd name="connsiteX3" fmla="*/ 584760 w 3517146"/>
              <a:gd name="connsiteY3" fmla="*/ 452051 h 515118"/>
              <a:gd name="connsiteX4" fmla="*/ 1499160 w 3517146"/>
              <a:gd name="connsiteY4" fmla="*/ 21127 h 515118"/>
              <a:gd name="connsiteX5" fmla="*/ 1457118 w 3517146"/>
              <a:gd name="connsiteY5" fmla="*/ 483582 h 515118"/>
              <a:gd name="connsiteX6" fmla="*/ 2266415 w 3517146"/>
              <a:gd name="connsiteY6" fmla="*/ 84189 h 515118"/>
              <a:gd name="connsiteX7" fmla="*/ 2245394 w 3517146"/>
              <a:gd name="connsiteY7" fmla="*/ 515113 h 515118"/>
              <a:gd name="connsiteX8" fmla="*/ 3107243 w 3517146"/>
              <a:gd name="connsiteY8" fmla="*/ 94699 h 515118"/>
              <a:gd name="connsiteX9" fmla="*/ 2833974 w 3517146"/>
              <a:gd name="connsiteY9" fmla="*/ 494092 h 515118"/>
              <a:gd name="connsiteX10" fmla="*/ 3517146 w 3517146"/>
              <a:gd name="connsiteY10" fmla="*/ 199802 h 5151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517146" h="515118">
                <a:moveTo>
                  <a:pt x="6691" y="452051"/>
                </a:moveTo>
                <a:cubicBezTo>
                  <a:pt x="-27468" y="468692"/>
                  <a:pt x="80263" y="410009"/>
                  <a:pt x="80263" y="410009"/>
                </a:cubicBezTo>
                <a:cubicBezTo>
                  <a:pt x="222153" y="334685"/>
                  <a:pt x="773946" y="-6901"/>
                  <a:pt x="858029" y="106"/>
                </a:cubicBezTo>
                <a:cubicBezTo>
                  <a:pt x="942112" y="7113"/>
                  <a:pt x="477905" y="448548"/>
                  <a:pt x="584760" y="452051"/>
                </a:cubicBezTo>
                <a:cubicBezTo>
                  <a:pt x="691615" y="455554"/>
                  <a:pt x="1353767" y="15872"/>
                  <a:pt x="1499160" y="21127"/>
                </a:cubicBezTo>
                <a:cubicBezTo>
                  <a:pt x="1644553" y="26382"/>
                  <a:pt x="1329242" y="473072"/>
                  <a:pt x="1457118" y="483582"/>
                </a:cubicBezTo>
                <a:cubicBezTo>
                  <a:pt x="1584994" y="494092"/>
                  <a:pt x="2135036" y="78934"/>
                  <a:pt x="2266415" y="84189"/>
                </a:cubicBezTo>
                <a:cubicBezTo>
                  <a:pt x="2397794" y="89444"/>
                  <a:pt x="2105256" y="513361"/>
                  <a:pt x="2245394" y="515113"/>
                </a:cubicBezTo>
                <a:cubicBezTo>
                  <a:pt x="2385532" y="516865"/>
                  <a:pt x="3009146" y="98202"/>
                  <a:pt x="3107243" y="94699"/>
                </a:cubicBezTo>
                <a:cubicBezTo>
                  <a:pt x="3205340" y="91196"/>
                  <a:pt x="2765657" y="476575"/>
                  <a:pt x="2833974" y="494092"/>
                </a:cubicBezTo>
                <a:cubicBezTo>
                  <a:pt x="2902291" y="511609"/>
                  <a:pt x="3209718" y="355705"/>
                  <a:pt x="3517146" y="199802"/>
                </a:cubicBezTo>
              </a:path>
            </a:pathLst>
          </a:cu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7" name="TextBox 6">
            <a:extLst>
              <a:ext uri="{FF2B5EF4-FFF2-40B4-BE49-F238E27FC236}">
                <a16:creationId xmlns:a16="http://schemas.microsoft.com/office/drawing/2014/main" id="{7E6C7314-835B-244E-B7E0-99F4AE224450}"/>
              </a:ext>
            </a:extLst>
          </p:cNvPr>
          <p:cNvSpPr txBox="1"/>
          <p:nvPr/>
        </p:nvSpPr>
        <p:spPr>
          <a:xfrm rot="21232117">
            <a:off x="1502201" y="5029842"/>
            <a:ext cx="9542997" cy="369332"/>
          </a:xfrm>
          <a:prstGeom prst="rect">
            <a:avLst/>
          </a:prstGeom>
          <a:noFill/>
        </p:spPr>
        <p:txBody>
          <a:bodyPr wrap="none" rtlCol="0">
            <a:spAutoFit/>
          </a:bodyPr>
          <a:lstStyle/>
          <a:p>
            <a:r>
              <a:rPr lang="en-AU" dirty="0" err="1">
                <a:solidFill>
                  <a:schemeClr val="accent4">
                    <a:lumMod val="50000"/>
                  </a:schemeClr>
                </a:solidFill>
                <a:latin typeface="AhnbergHand" pitchFamily="2" charset="0"/>
              </a:rPr>
              <a:t>Ooops</a:t>
            </a:r>
            <a:r>
              <a:rPr lang="en-AU" dirty="0">
                <a:solidFill>
                  <a:schemeClr val="accent4">
                    <a:lumMod val="50000"/>
                  </a:schemeClr>
                </a:solidFill>
                <a:latin typeface="AhnbergHand" pitchFamily="2" charset="0"/>
              </a:rPr>
              <a:t>! – the DNS is all that’s left to bind the Internet as a coherent whole!</a:t>
            </a:r>
          </a:p>
        </p:txBody>
      </p:sp>
      <p:sp>
        <p:nvSpPr>
          <p:cNvPr id="9" name="Freeform 8">
            <a:extLst>
              <a:ext uri="{FF2B5EF4-FFF2-40B4-BE49-F238E27FC236}">
                <a16:creationId xmlns:a16="http://schemas.microsoft.com/office/drawing/2014/main" id="{493223BC-D48D-CC46-B296-613A98F84B88}"/>
              </a:ext>
            </a:extLst>
          </p:cNvPr>
          <p:cNvSpPr/>
          <p:nvPr/>
        </p:nvSpPr>
        <p:spPr>
          <a:xfrm>
            <a:off x="1377148" y="3773103"/>
            <a:ext cx="3825470" cy="389487"/>
          </a:xfrm>
          <a:custGeom>
            <a:avLst/>
            <a:gdLst>
              <a:gd name="connsiteX0" fmla="*/ 62766 w 3825470"/>
              <a:gd name="connsiteY0" fmla="*/ 231339 h 389487"/>
              <a:gd name="connsiteX1" fmla="*/ 136339 w 3825470"/>
              <a:gd name="connsiteY1" fmla="*/ 241849 h 389487"/>
              <a:gd name="connsiteX2" fmla="*/ 1271456 w 3825470"/>
              <a:gd name="connsiteY2" fmla="*/ 63174 h 389487"/>
              <a:gd name="connsiteX3" fmla="*/ 1250435 w 3825470"/>
              <a:gd name="connsiteY3" fmla="*/ 220829 h 389487"/>
              <a:gd name="connsiteX4" fmla="*/ 2185856 w 3825470"/>
              <a:gd name="connsiteY4" fmla="*/ 210318 h 389487"/>
              <a:gd name="connsiteX5" fmla="*/ 2890049 w 3825470"/>
              <a:gd name="connsiteY5" fmla="*/ 84194 h 389487"/>
              <a:gd name="connsiteX6" fmla="*/ 2143814 w 3825470"/>
              <a:gd name="connsiteY6" fmla="*/ 388994 h 389487"/>
              <a:gd name="connsiteX7" fmla="*/ 3615263 w 3825470"/>
              <a:gd name="connsiteY7" fmla="*/ 111 h 389487"/>
              <a:gd name="connsiteX8" fmla="*/ 3363014 w 3825470"/>
              <a:gd name="connsiteY8" fmla="*/ 346953 h 389487"/>
              <a:gd name="connsiteX9" fmla="*/ 3825470 w 3825470"/>
              <a:gd name="connsiteY9" fmla="*/ 178787 h 3894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25470" h="389487">
                <a:moveTo>
                  <a:pt x="62766" y="231339"/>
                </a:moveTo>
                <a:cubicBezTo>
                  <a:pt x="-1172" y="250608"/>
                  <a:pt x="-65109" y="269877"/>
                  <a:pt x="136339" y="241849"/>
                </a:cubicBezTo>
                <a:cubicBezTo>
                  <a:pt x="337787" y="213821"/>
                  <a:pt x="1085773" y="66677"/>
                  <a:pt x="1271456" y="63174"/>
                </a:cubicBezTo>
                <a:cubicBezTo>
                  <a:pt x="1457139" y="59671"/>
                  <a:pt x="1098035" y="196305"/>
                  <a:pt x="1250435" y="220829"/>
                </a:cubicBezTo>
                <a:cubicBezTo>
                  <a:pt x="1402835" y="245353"/>
                  <a:pt x="1912587" y="233090"/>
                  <a:pt x="2185856" y="210318"/>
                </a:cubicBezTo>
                <a:cubicBezTo>
                  <a:pt x="2459125" y="187546"/>
                  <a:pt x="2897056" y="54415"/>
                  <a:pt x="2890049" y="84194"/>
                </a:cubicBezTo>
                <a:cubicBezTo>
                  <a:pt x="2883042" y="113973"/>
                  <a:pt x="2022945" y="403008"/>
                  <a:pt x="2143814" y="388994"/>
                </a:cubicBezTo>
                <a:cubicBezTo>
                  <a:pt x="2264683" y="374980"/>
                  <a:pt x="3412063" y="7118"/>
                  <a:pt x="3615263" y="111"/>
                </a:cubicBezTo>
                <a:cubicBezTo>
                  <a:pt x="3818463" y="-6896"/>
                  <a:pt x="3327980" y="317174"/>
                  <a:pt x="3363014" y="346953"/>
                </a:cubicBezTo>
                <a:cubicBezTo>
                  <a:pt x="3398048" y="376732"/>
                  <a:pt x="3611759" y="277759"/>
                  <a:pt x="3825470" y="178787"/>
                </a:cubicBezTo>
              </a:path>
            </a:pathLst>
          </a:custGeom>
          <a:noFill/>
          <a:ln w="38100">
            <a:solidFill>
              <a:srgbClr val="E14C5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226597022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10011</TotalTime>
  <Words>815</Words>
  <Application>Microsoft Macintosh PowerPoint</Application>
  <PresentationFormat>Widescreen</PresentationFormat>
  <Paragraphs>72</Paragraphs>
  <Slides>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AhnbergHand</vt:lpstr>
      <vt:lpstr>Arial</vt:lpstr>
      <vt:lpstr>Calibri</vt:lpstr>
      <vt:lpstr>Calibri Light</vt:lpstr>
      <vt:lpstr>Powderfinger Type</vt:lpstr>
      <vt:lpstr>Wingdings</vt:lpstr>
      <vt:lpstr>Office Theme</vt:lpstr>
      <vt:lpstr>If we are talking about the future of the DNS… </vt:lpstr>
      <vt:lpstr>What is “the DNS”?</vt:lpstr>
      <vt:lpstr>Orchestration of the DNS</vt:lpstr>
      <vt:lpstr>What are DNS “Markets”?</vt:lpstr>
      <vt:lpstr>Current DNS Themes</vt:lpstr>
      <vt:lpstr>Fragmenting the DNS</vt:lpstr>
      <vt:lpstr>Fragmenting the DNS</vt:lpstr>
      <vt:lpstr>Why does this matter?</vt:lpstr>
      <vt:lpstr>Why does this matter?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Role of NRENs in today’s Internet</dc:title>
  <dc:creator>Geoff Huston</dc:creator>
  <cp:lastModifiedBy>Geoff Huston</cp:lastModifiedBy>
  <cp:revision>109</cp:revision>
  <dcterms:created xsi:type="dcterms:W3CDTF">2020-07-20T01:31:22Z</dcterms:created>
  <dcterms:modified xsi:type="dcterms:W3CDTF">2022-03-30T02:54:39Z</dcterms:modified>
</cp:coreProperties>
</file>